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8" r:id="rId5"/>
    <p:sldMasterId id="2147483662" r:id="rId6"/>
    <p:sldMasterId id="2147483664" r:id="rId7"/>
  </p:sldMasterIdLst>
  <p:notesMasterIdLst>
    <p:notesMasterId r:id="rId13"/>
  </p:notesMasterIdLst>
  <p:sldIdLst>
    <p:sldId id="261" r:id="rId8"/>
    <p:sldId id="266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ff, presenters, partners attending" id="{A51EF8F1-AF12-3D4C-B9FD-28AAF984C533}">
          <p14:sldIdLst>
            <p14:sldId id="261"/>
            <p14:sldId id="266"/>
            <p14:sldId id="267"/>
          </p14:sldIdLst>
        </p14:section>
        <p14:section name="sponsors, Beehive" id="{A8728EE0-B2FF-4759-99E3-1870C7989641}">
          <p14:sldIdLst>
            <p14:sldId id="264"/>
          </p14:sldIdLst>
        </p14:section>
        <p14:section name="other" id="{69E56272-31D6-4E71-9641-635B43EC779E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B615B"/>
    <a:srgbClr val="198AA8"/>
    <a:srgbClr val="39A57D"/>
    <a:srgbClr val="293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i Willard" userId="59310833-3702-4d8b-b608-cb47a42bfb46" providerId="ADAL" clId="{80304E2F-E1F5-4D75-829F-860FFF2D6129}"/>
    <pc:docChg chg="modSld">
      <pc:chgData name="Teri Willard" userId="59310833-3702-4d8b-b608-cb47a42bfb46" providerId="ADAL" clId="{80304E2F-E1F5-4D75-829F-860FFF2D6129}" dt="2023-09-12T17:19:38.029" v="315"/>
      <pc:docMkLst>
        <pc:docMk/>
      </pc:docMkLst>
      <pc:sldChg chg="modSp mod">
        <pc:chgData name="Teri Willard" userId="59310833-3702-4d8b-b608-cb47a42bfb46" providerId="ADAL" clId="{80304E2F-E1F5-4D75-829F-860FFF2D6129}" dt="2023-09-12T17:19:11.931" v="311" actId="1076"/>
        <pc:sldMkLst>
          <pc:docMk/>
          <pc:sldMk cId="1188878406" sldId="261"/>
        </pc:sldMkLst>
        <pc:spChg chg="mod">
          <ac:chgData name="Teri Willard" userId="59310833-3702-4d8b-b608-cb47a42bfb46" providerId="ADAL" clId="{80304E2F-E1F5-4D75-829F-860FFF2D6129}" dt="2023-09-12T17:19:11.931" v="311" actId="1076"/>
          <ac:spMkLst>
            <pc:docMk/>
            <pc:sldMk cId="1188878406" sldId="261"/>
            <ac:spMk id="2" creationId="{FB9E6376-3AE3-BA88-300F-A8EB8F8F4055}"/>
          </ac:spMkLst>
        </pc:spChg>
        <pc:spChg chg="mod">
          <ac:chgData name="Teri Willard" userId="59310833-3702-4d8b-b608-cb47a42bfb46" providerId="ADAL" clId="{80304E2F-E1F5-4D75-829F-860FFF2D6129}" dt="2023-09-12T17:17:44.079" v="168" actId="1076"/>
          <ac:spMkLst>
            <pc:docMk/>
            <pc:sldMk cId="1188878406" sldId="261"/>
            <ac:spMk id="8" creationId="{CFC85BFE-DF21-8901-6248-0B806AB4BF5C}"/>
          </ac:spMkLst>
        </pc:spChg>
      </pc:sldChg>
      <pc:sldChg chg="modSp mod">
        <pc:chgData name="Teri Willard" userId="59310833-3702-4d8b-b608-cb47a42bfb46" providerId="ADAL" clId="{80304E2F-E1F5-4D75-829F-860FFF2D6129}" dt="2023-09-12T17:19:33.107" v="314"/>
        <pc:sldMkLst>
          <pc:docMk/>
          <pc:sldMk cId="2371973734" sldId="264"/>
        </pc:sldMkLst>
        <pc:spChg chg="mod">
          <ac:chgData name="Teri Willard" userId="59310833-3702-4d8b-b608-cb47a42bfb46" providerId="ADAL" clId="{80304E2F-E1F5-4D75-829F-860FFF2D6129}" dt="2023-09-12T17:19:33.107" v="314"/>
          <ac:spMkLst>
            <pc:docMk/>
            <pc:sldMk cId="2371973734" sldId="264"/>
            <ac:spMk id="2" creationId="{FB9E6376-3AE3-BA88-300F-A8EB8F8F4055}"/>
          </ac:spMkLst>
        </pc:spChg>
      </pc:sldChg>
      <pc:sldChg chg="modSp mod">
        <pc:chgData name="Teri Willard" userId="59310833-3702-4d8b-b608-cb47a42bfb46" providerId="ADAL" clId="{80304E2F-E1F5-4D75-829F-860FFF2D6129}" dt="2023-09-12T17:19:38.029" v="315"/>
        <pc:sldMkLst>
          <pc:docMk/>
          <pc:sldMk cId="3445066748" sldId="265"/>
        </pc:sldMkLst>
        <pc:spChg chg="mod">
          <ac:chgData name="Teri Willard" userId="59310833-3702-4d8b-b608-cb47a42bfb46" providerId="ADAL" clId="{80304E2F-E1F5-4D75-829F-860FFF2D6129}" dt="2023-09-12T17:19:38.029" v="315"/>
          <ac:spMkLst>
            <pc:docMk/>
            <pc:sldMk cId="3445066748" sldId="265"/>
            <ac:spMk id="2" creationId="{FB9E6376-3AE3-BA88-300F-A8EB8F8F4055}"/>
          </ac:spMkLst>
        </pc:spChg>
      </pc:sldChg>
      <pc:sldChg chg="modSp mod">
        <pc:chgData name="Teri Willard" userId="59310833-3702-4d8b-b608-cb47a42bfb46" providerId="ADAL" clId="{80304E2F-E1F5-4D75-829F-860FFF2D6129}" dt="2023-09-12T17:19:23.147" v="312"/>
        <pc:sldMkLst>
          <pc:docMk/>
          <pc:sldMk cId="1299868095" sldId="266"/>
        </pc:sldMkLst>
        <pc:spChg chg="mod">
          <ac:chgData name="Teri Willard" userId="59310833-3702-4d8b-b608-cb47a42bfb46" providerId="ADAL" clId="{80304E2F-E1F5-4D75-829F-860FFF2D6129}" dt="2023-09-12T17:19:23.147" v="312"/>
          <ac:spMkLst>
            <pc:docMk/>
            <pc:sldMk cId="1299868095" sldId="266"/>
            <ac:spMk id="2" creationId="{FB9E6376-3AE3-BA88-300F-A8EB8F8F4055}"/>
          </ac:spMkLst>
        </pc:spChg>
      </pc:sldChg>
      <pc:sldChg chg="modSp mod">
        <pc:chgData name="Teri Willard" userId="59310833-3702-4d8b-b608-cb47a42bfb46" providerId="ADAL" clId="{80304E2F-E1F5-4D75-829F-860FFF2D6129}" dt="2023-09-12T17:19:28.704" v="313"/>
        <pc:sldMkLst>
          <pc:docMk/>
          <pc:sldMk cId="2377127933" sldId="267"/>
        </pc:sldMkLst>
        <pc:spChg chg="mod">
          <ac:chgData name="Teri Willard" userId="59310833-3702-4d8b-b608-cb47a42bfb46" providerId="ADAL" clId="{80304E2F-E1F5-4D75-829F-860FFF2D6129}" dt="2023-09-12T17:19:28.704" v="313"/>
          <ac:spMkLst>
            <pc:docMk/>
            <pc:sldMk cId="2377127933" sldId="267"/>
            <ac:spMk id="2" creationId="{FB9E6376-3AE3-BA88-300F-A8EB8F8F4055}"/>
          </ac:spMkLst>
        </pc:spChg>
      </pc:sldChg>
    </pc:docChg>
  </pc:docChgLst>
  <pc:docChgLst>
    <pc:chgData name="Teri Willard" userId="59310833-3702-4d8b-b608-cb47a42bfb46" providerId="ADAL" clId="{9EC96027-078D-441B-8464-76375C87811D}"/>
    <pc:docChg chg="undo custSel addSld delSld modSld addSection delSection modSection">
      <pc:chgData name="Teri Willard" userId="59310833-3702-4d8b-b608-cb47a42bfb46" providerId="ADAL" clId="{9EC96027-078D-441B-8464-76375C87811D}" dt="2023-03-28T15:54:01.927" v="2002" actId="1076"/>
      <pc:docMkLst>
        <pc:docMk/>
      </pc:docMkLst>
      <pc:sldChg chg="addSp delSp modSp add del mod">
        <pc:chgData name="Teri Willard" userId="59310833-3702-4d8b-b608-cb47a42bfb46" providerId="ADAL" clId="{9EC96027-078D-441B-8464-76375C87811D}" dt="2023-03-28T15:53:05.294" v="1994" actId="20577"/>
        <pc:sldMkLst>
          <pc:docMk/>
          <pc:sldMk cId="1188878406" sldId="261"/>
        </pc:sldMkLst>
        <pc:spChg chg="add mod">
          <ac:chgData name="Teri Willard" userId="59310833-3702-4d8b-b608-cb47a42bfb46" providerId="ADAL" clId="{9EC96027-078D-441B-8464-76375C87811D}" dt="2023-03-27T14:48:04.791" v="1944" actId="1076"/>
          <ac:spMkLst>
            <pc:docMk/>
            <pc:sldMk cId="1188878406" sldId="261"/>
            <ac:spMk id="2" creationId="{FB9E6376-3AE3-BA88-300F-A8EB8F8F4055}"/>
          </ac:spMkLst>
        </pc:spChg>
        <pc:spChg chg="add del mod">
          <ac:chgData name="Teri Willard" userId="59310833-3702-4d8b-b608-cb47a42bfb46" providerId="ADAL" clId="{9EC96027-078D-441B-8464-76375C87811D}" dt="2023-03-24T18:03:59.424" v="681" actId="478"/>
          <ac:spMkLst>
            <pc:docMk/>
            <pc:sldMk cId="1188878406" sldId="261"/>
            <ac:spMk id="4" creationId="{21B6CC37-311F-195F-9F3B-B955FBC85D22}"/>
          </ac:spMkLst>
        </pc:spChg>
        <pc:spChg chg="add del">
          <ac:chgData name="Teri Willard" userId="59310833-3702-4d8b-b608-cb47a42bfb46" providerId="ADAL" clId="{9EC96027-078D-441B-8464-76375C87811D}" dt="2023-03-24T18:06:21.165" v="695" actId="478"/>
          <ac:spMkLst>
            <pc:docMk/>
            <pc:sldMk cId="1188878406" sldId="261"/>
            <ac:spMk id="5" creationId="{F1767A1A-1D66-DDA8-7B3A-BF133EAFB180}"/>
          </ac:spMkLst>
        </pc:spChg>
        <pc:spChg chg="mod">
          <ac:chgData name="Teri Willard" userId="59310833-3702-4d8b-b608-cb47a42bfb46" providerId="ADAL" clId="{9EC96027-078D-441B-8464-76375C87811D}" dt="2023-03-27T14:49:10.848" v="1951" actId="1076"/>
          <ac:spMkLst>
            <pc:docMk/>
            <pc:sldMk cId="1188878406" sldId="261"/>
            <ac:spMk id="8" creationId="{CFC85BFE-DF21-8901-6248-0B806AB4BF5C}"/>
          </ac:spMkLst>
        </pc:spChg>
        <pc:spChg chg="del">
          <ac:chgData name="Teri Willard" userId="59310833-3702-4d8b-b608-cb47a42bfb46" providerId="ADAL" clId="{9EC96027-078D-441B-8464-76375C87811D}" dt="2023-03-24T17:57:10.055" v="98" actId="478"/>
          <ac:spMkLst>
            <pc:docMk/>
            <pc:sldMk cId="1188878406" sldId="261"/>
            <ac:spMk id="9" creationId="{CA2EAB36-4ECF-7018-E490-FC2A58FAE111}"/>
          </ac:spMkLst>
        </pc:spChg>
        <pc:spChg chg="add del mod">
          <ac:chgData name="Teri Willard" userId="59310833-3702-4d8b-b608-cb47a42bfb46" providerId="ADAL" clId="{9EC96027-078D-441B-8464-76375C87811D}" dt="2023-03-28T15:52:46.428" v="1986" actId="478"/>
          <ac:spMkLst>
            <pc:docMk/>
            <pc:sldMk cId="1188878406" sldId="261"/>
            <ac:spMk id="10" creationId="{72E35E37-4B62-9316-B8CE-AF784B19C233}"/>
          </ac:spMkLst>
        </pc:spChg>
        <pc:spChg chg="add mod">
          <ac:chgData name="Teri Willard" userId="59310833-3702-4d8b-b608-cb47a42bfb46" providerId="ADAL" clId="{9EC96027-078D-441B-8464-76375C87811D}" dt="2023-03-28T15:53:05.294" v="1994" actId="20577"/>
          <ac:spMkLst>
            <pc:docMk/>
            <pc:sldMk cId="1188878406" sldId="261"/>
            <ac:spMk id="11" creationId="{6D07A88F-76E5-CDD4-2365-71D0269A7D8B}"/>
          </ac:spMkLst>
        </pc:spChg>
        <pc:graphicFrameChg chg="add del mod modGraphic">
          <ac:chgData name="Teri Willard" userId="59310833-3702-4d8b-b608-cb47a42bfb46" providerId="ADAL" clId="{9EC96027-078D-441B-8464-76375C87811D}" dt="2023-03-24T18:10:14.567" v="735" actId="478"/>
          <ac:graphicFrameMkLst>
            <pc:docMk/>
            <pc:sldMk cId="1188878406" sldId="261"/>
            <ac:graphicFrameMk id="6" creationId="{25A532AE-B444-AD60-B229-DBE9E7EDD6B4}"/>
          </ac:graphicFrameMkLst>
        </pc:graphicFrameChg>
        <pc:graphicFrameChg chg="add del mod modGraphic">
          <ac:chgData name="Teri Willard" userId="59310833-3702-4d8b-b608-cb47a42bfb46" providerId="ADAL" clId="{9EC96027-078D-441B-8464-76375C87811D}" dt="2023-03-27T14:33:38.869" v="1837" actId="478"/>
          <ac:graphicFrameMkLst>
            <pc:docMk/>
            <pc:sldMk cId="1188878406" sldId="261"/>
            <ac:graphicFrameMk id="7" creationId="{7818D46C-9CA8-2F95-6EFC-686C60DB3592}"/>
          </ac:graphicFrameMkLst>
        </pc:graphicFrameChg>
      </pc:sldChg>
      <pc:sldChg chg="addSp delSp modSp add del mod">
        <pc:chgData name="Teri Willard" userId="59310833-3702-4d8b-b608-cb47a42bfb46" providerId="ADAL" clId="{9EC96027-078D-441B-8464-76375C87811D}" dt="2023-03-27T14:50:17.005" v="1956" actId="47"/>
        <pc:sldMkLst>
          <pc:docMk/>
          <pc:sldMk cId="2415184574" sldId="262"/>
        </pc:sldMkLst>
        <pc:spChg chg="del mod">
          <ac:chgData name="Teri Willard" userId="59310833-3702-4d8b-b608-cb47a42bfb46" providerId="ADAL" clId="{9EC96027-078D-441B-8464-76375C87811D}" dt="2023-03-24T21:21:59.181" v="1191" actId="478"/>
          <ac:spMkLst>
            <pc:docMk/>
            <pc:sldMk cId="2415184574" sldId="262"/>
            <ac:spMk id="2" creationId="{FB9E6376-3AE3-BA88-300F-A8EB8F8F4055}"/>
          </ac:spMkLst>
        </pc:spChg>
        <pc:spChg chg="add del mod">
          <ac:chgData name="Teri Willard" userId="59310833-3702-4d8b-b608-cb47a42bfb46" providerId="ADAL" clId="{9EC96027-078D-441B-8464-76375C87811D}" dt="2023-03-24T21:24:26.823" v="1250" actId="478"/>
          <ac:spMkLst>
            <pc:docMk/>
            <pc:sldMk cId="2415184574" sldId="262"/>
            <ac:spMk id="3" creationId="{8C953F1B-FA98-28EC-B1AF-5E94A69E7CAB}"/>
          </ac:spMkLst>
        </pc:spChg>
        <pc:spChg chg="add del mod">
          <ac:chgData name="Teri Willard" userId="59310833-3702-4d8b-b608-cb47a42bfb46" providerId="ADAL" clId="{9EC96027-078D-441B-8464-76375C87811D}" dt="2023-03-24T21:29:35.751" v="1456" actId="478"/>
          <ac:spMkLst>
            <pc:docMk/>
            <pc:sldMk cId="2415184574" sldId="262"/>
            <ac:spMk id="4" creationId="{85E41CB0-1421-41B9-FBDA-A77BBDEBD9AD}"/>
          </ac:spMkLst>
        </pc:spChg>
        <pc:spChg chg="mod">
          <ac:chgData name="Teri Willard" userId="59310833-3702-4d8b-b608-cb47a42bfb46" providerId="ADAL" clId="{9EC96027-078D-441B-8464-76375C87811D}" dt="2023-03-24T21:32:56.805" v="1572" actId="1076"/>
          <ac:spMkLst>
            <pc:docMk/>
            <pc:sldMk cId="2415184574" sldId="262"/>
            <ac:spMk id="8" creationId="{CFC85BFE-DF21-8901-6248-0B806AB4BF5C}"/>
          </ac:spMkLst>
        </pc:spChg>
        <pc:graphicFrameChg chg="del mod modGraphic">
          <ac:chgData name="Teri Willard" userId="59310833-3702-4d8b-b608-cb47a42bfb46" providerId="ADAL" clId="{9EC96027-078D-441B-8464-76375C87811D}" dt="2023-03-27T14:49:40.260" v="1952" actId="478"/>
          <ac:graphicFrameMkLst>
            <pc:docMk/>
            <pc:sldMk cId="2415184574" sldId="262"/>
            <ac:graphicFrameMk id="7" creationId="{7818D46C-9CA8-2F95-6EFC-686C60DB3592}"/>
          </ac:graphicFrameMkLst>
        </pc:graphicFrameChg>
      </pc:sldChg>
      <pc:sldChg chg="add del">
        <pc:chgData name="Teri Willard" userId="59310833-3702-4d8b-b608-cb47a42bfb46" providerId="ADAL" clId="{9EC96027-078D-441B-8464-76375C87811D}" dt="2023-03-24T18:22:34.322" v="948" actId="47"/>
        <pc:sldMkLst>
          <pc:docMk/>
          <pc:sldMk cId="3675361098" sldId="262"/>
        </pc:sldMkLst>
      </pc:sldChg>
      <pc:sldChg chg="addSp delSp modSp add del mod">
        <pc:chgData name="Teri Willard" userId="59310833-3702-4d8b-b608-cb47a42bfb46" providerId="ADAL" clId="{9EC96027-078D-441B-8464-76375C87811D}" dt="2023-03-24T18:22:32.748" v="947" actId="47"/>
        <pc:sldMkLst>
          <pc:docMk/>
          <pc:sldMk cId="1416006101" sldId="263"/>
        </pc:sldMkLst>
        <pc:spChg chg="mod">
          <ac:chgData name="Teri Willard" userId="59310833-3702-4d8b-b608-cb47a42bfb46" providerId="ADAL" clId="{9EC96027-078D-441B-8464-76375C87811D}" dt="2023-03-24T18:13:20.196" v="770" actId="1076"/>
          <ac:spMkLst>
            <pc:docMk/>
            <pc:sldMk cId="1416006101" sldId="263"/>
            <ac:spMk id="2" creationId="{FB9E6376-3AE3-BA88-300F-A8EB8F8F4055}"/>
          </ac:spMkLst>
        </pc:spChg>
        <pc:spChg chg="add mod">
          <ac:chgData name="Teri Willard" userId="59310833-3702-4d8b-b608-cb47a42bfb46" providerId="ADAL" clId="{9EC96027-078D-441B-8464-76375C87811D}" dt="2023-03-24T18:14:26.156" v="793" actId="1076"/>
          <ac:spMkLst>
            <pc:docMk/>
            <pc:sldMk cId="1416006101" sldId="263"/>
            <ac:spMk id="3" creationId="{67C610A7-CF58-B8E8-77F9-2F4BE6ACD54F}"/>
          </ac:spMkLst>
        </pc:spChg>
        <pc:spChg chg="mod">
          <ac:chgData name="Teri Willard" userId="59310833-3702-4d8b-b608-cb47a42bfb46" providerId="ADAL" clId="{9EC96027-078D-441B-8464-76375C87811D}" dt="2023-03-24T18:13:10.307" v="768" actId="1076"/>
          <ac:spMkLst>
            <pc:docMk/>
            <pc:sldMk cId="1416006101" sldId="263"/>
            <ac:spMk id="8" creationId="{CFC85BFE-DF21-8901-6248-0B806AB4BF5C}"/>
          </ac:spMkLst>
        </pc:spChg>
        <pc:graphicFrameChg chg="add del mod modGraphic">
          <ac:chgData name="Teri Willard" userId="59310833-3702-4d8b-b608-cb47a42bfb46" providerId="ADAL" clId="{9EC96027-078D-441B-8464-76375C87811D}" dt="2023-03-24T18:16:21.382" v="821" actId="478"/>
          <ac:graphicFrameMkLst>
            <pc:docMk/>
            <pc:sldMk cId="1416006101" sldId="263"/>
            <ac:graphicFrameMk id="4" creationId="{F69A0AB0-49F1-85B9-7585-17FB304006C7}"/>
          </ac:graphicFrameMkLst>
        </pc:graphicFrameChg>
        <pc:graphicFrameChg chg="mod">
          <ac:chgData name="Teri Willard" userId="59310833-3702-4d8b-b608-cb47a42bfb46" providerId="ADAL" clId="{9EC96027-078D-441B-8464-76375C87811D}" dt="2023-03-24T18:13:15.940" v="769" actId="1076"/>
          <ac:graphicFrameMkLst>
            <pc:docMk/>
            <pc:sldMk cId="1416006101" sldId="263"/>
            <ac:graphicFrameMk id="7" creationId="{7818D46C-9CA8-2F95-6EFC-686C60DB3592}"/>
          </ac:graphicFrameMkLst>
        </pc:graphicFrameChg>
      </pc:sldChg>
      <pc:sldChg chg="modSp add del mod">
        <pc:chgData name="Teri Willard" userId="59310833-3702-4d8b-b608-cb47a42bfb46" providerId="ADAL" clId="{9EC96027-078D-441B-8464-76375C87811D}" dt="2023-03-27T14:50:52.805" v="1958" actId="47"/>
        <pc:sldMkLst>
          <pc:docMk/>
          <pc:sldMk cId="3200539128" sldId="263"/>
        </pc:sldMkLst>
        <pc:spChg chg="mod">
          <ac:chgData name="Teri Willard" userId="59310833-3702-4d8b-b608-cb47a42bfb46" providerId="ADAL" clId="{9EC96027-078D-441B-8464-76375C87811D}" dt="2023-03-24T21:45:03.476" v="1827" actId="1076"/>
          <ac:spMkLst>
            <pc:docMk/>
            <pc:sldMk cId="3200539128" sldId="263"/>
            <ac:spMk id="8" creationId="{CFC85BFE-DF21-8901-6248-0B806AB4BF5C}"/>
          </ac:spMkLst>
        </pc:spChg>
        <pc:graphicFrameChg chg="mod modGraphic">
          <ac:chgData name="Teri Willard" userId="59310833-3702-4d8b-b608-cb47a42bfb46" providerId="ADAL" clId="{9EC96027-078D-441B-8464-76375C87811D}" dt="2023-03-24T21:45:08.188" v="1829" actId="14100"/>
          <ac:graphicFrameMkLst>
            <pc:docMk/>
            <pc:sldMk cId="3200539128" sldId="263"/>
            <ac:graphicFrameMk id="7" creationId="{7818D46C-9CA8-2F95-6EFC-686C60DB3592}"/>
          </ac:graphicFrameMkLst>
        </pc:graphicFrameChg>
      </pc:sldChg>
      <pc:sldChg chg="delSp modSp add mod setBg">
        <pc:chgData name="Teri Willard" userId="59310833-3702-4d8b-b608-cb47a42bfb46" providerId="ADAL" clId="{9EC96027-078D-441B-8464-76375C87811D}" dt="2023-03-28T15:53:41.278" v="1998" actId="1076"/>
        <pc:sldMkLst>
          <pc:docMk/>
          <pc:sldMk cId="2371973734" sldId="264"/>
        </pc:sldMkLst>
        <pc:spChg chg="mod">
          <ac:chgData name="Teri Willard" userId="59310833-3702-4d8b-b608-cb47a42bfb46" providerId="ADAL" clId="{9EC96027-078D-441B-8464-76375C87811D}" dt="2023-03-27T14:50:12.883" v="1955"/>
          <ac:spMkLst>
            <pc:docMk/>
            <pc:sldMk cId="2371973734" sldId="264"/>
            <ac:spMk id="8" creationId="{CFC85BFE-DF21-8901-6248-0B806AB4BF5C}"/>
          </ac:spMkLst>
        </pc:spChg>
        <pc:spChg chg="del">
          <ac:chgData name="Teri Willard" userId="59310833-3702-4d8b-b608-cb47a42bfb46" providerId="ADAL" clId="{9EC96027-078D-441B-8464-76375C87811D}" dt="2023-03-28T15:53:18.322" v="1995" actId="478"/>
          <ac:spMkLst>
            <pc:docMk/>
            <pc:sldMk cId="2371973734" sldId="264"/>
            <ac:spMk id="10" creationId="{72E35E37-4B62-9316-B8CE-AF784B19C233}"/>
          </ac:spMkLst>
        </pc:spChg>
        <pc:spChg chg="mod">
          <ac:chgData name="Teri Willard" userId="59310833-3702-4d8b-b608-cb47a42bfb46" providerId="ADAL" clId="{9EC96027-078D-441B-8464-76375C87811D}" dt="2023-03-28T15:53:41.278" v="1998" actId="1076"/>
          <ac:spMkLst>
            <pc:docMk/>
            <pc:sldMk cId="2371973734" sldId="264"/>
            <ac:spMk id="11" creationId="{6D07A88F-76E5-CDD4-2365-71D0269A7D8B}"/>
          </ac:spMkLst>
        </pc:spChg>
      </pc:sldChg>
      <pc:sldChg chg="del">
        <pc:chgData name="Teri Willard" userId="59310833-3702-4d8b-b608-cb47a42bfb46" providerId="ADAL" clId="{9EC96027-078D-441B-8464-76375C87811D}" dt="2023-03-24T17:57:16.366" v="100" actId="47"/>
        <pc:sldMkLst>
          <pc:docMk/>
          <pc:sldMk cId="3753974652" sldId="264"/>
        </pc:sldMkLst>
      </pc:sldChg>
      <pc:sldChg chg="delSp modSp add mod setBg">
        <pc:chgData name="Teri Willard" userId="59310833-3702-4d8b-b608-cb47a42bfb46" providerId="ADAL" clId="{9EC96027-078D-441B-8464-76375C87811D}" dt="2023-03-28T15:54:01.927" v="2002" actId="1076"/>
        <pc:sldMkLst>
          <pc:docMk/>
          <pc:sldMk cId="3445066748" sldId="265"/>
        </pc:sldMkLst>
        <pc:spChg chg="mod">
          <ac:chgData name="Teri Willard" userId="59310833-3702-4d8b-b608-cb47a42bfb46" providerId="ADAL" clId="{9EC96027-078D-441B-8464-76375C87811D}" dt="2023-03-28T15:52:21.512" v="1962" actId="1076"/>
          <ac:spMkLst>
            <pc:docMk/>
            <pc:sldMk cId="3445066748" sldId="265"/>
            <ac:spMk id="8" creationId="{CFC85BFE-DF21-8901-6248-0B806AB4BF5C}"/>
          </ac:spMkLst>
        </pc:spChg>
        <pc:spChg chg="del">
          <ac:chgData name="Teri Willard" userId="59310833-3702-4d8b-b608-cb47a42bfb46" providerId="ADAL" clId="{9EC96027-078D-441B-8464-76375C87811D}" dt="2023-03-28T15:53:49.184" v="1999" actId="478"/>
          <ac:spMkLst>
            <pc:docMk/>
            <pc:sldMk cId="3445066748" sldId="265"/>
            <ac:spMk id="10" creationId="{72E35E37-4B62-9316-B8CE-AF784B19C233}"/>
          </ac:spMkLst>
        </pc:spChg>
        <pc:spChg chg="mod">
          <ac:chgData name="Teri Willard" userId="59310833-3702-4d8b-b608-cb47a42bfb46" providerId="ADAL" clId="{9EC96027-078D-441B-8464-76375C87811D}" dt="2023-03-28T15:54:01.927" v="2002" actId="1076"/>
          <ac:spMkLst>
            <pc:docMk/>
            <pc:sldMk cId="3445066748" sldId="265"/>
            <ac:spMk id="11" creationId="{6D07A88F-76E5-CDD4-2365-71D0269A7D8B}"/>
          </ac:spMkLst>
        </pc:spChg>
      </pc:sldChg>
      <pc:sldChg chg="del">
        <pc:chgData name="Teri Willard" userId="59310833-3702-4d8b-b608-cb47a42bfb46" providerId="ADAL" clId="{9EC96027-078D-441B-8464-76375C87811D}" dt="2023-03-24T17:57:15.002" v="99" actId="47"/>
        <pc:sldMkLst>
          <pc:docMk/>
          <pc:sldMk cId="2632680762" sldId="267"/>
        </pc:sldMkLst>
      </pc:sldChg>
    </pc:docChg>
  </pc:docChgLst>
  <pc:docChgLst>
    <pc:chgData name="Teri Willard" userId="59310833-3702-4d8b-b608-cb47a42bfb46" providerId="ADAL" clId="{06DCED8A-EC63-4B39-87EB-BF905F9D3404}"/>
    <pc:docChg chg="undo custSel addSld modSld modSection">
      <pc:chgData name="Teri Willard" userId="59310833-3702-4d8b-b608-cb47a42bfb46" providerId="ADAL" clId="{06DCED8A-EC63-4B39-87EB-BF905F9D3404}" dt="2023-04-14T20:46:33.650" v="70" actId="20577"/>
      <pc:docMkLst>
        <pc:docMk/>
      </pc:docMkLst>
      <pc:sldChg chg="modSp mod">
        <pc:chgData name="Teri Willard" userId="59310833-3702-4d8b-b608-cb47a42bfb46" providerId="ADAL" clId="{06DCED8A-EC63-4B39-87EB-BF905F9D3404}" dt="2023-04-14T20:45:45.580" v="51" actId="20577"/>
        <pc:sldMkLst>
          <pc:docMk/>
          <pc:sldMk cId="1188878406" sldId="261"/>
        </pc:sldMkLst>
        <pc:spChg chg="mod">
          <ac:chgData name="Teri Willard" userId="59310833-3702-4d8b-b608-cb47a42bfb46" providerId="ADAL" clId="{06DCED8A-EC63-4B39-87EB-BF905F9D3404}" dt="2023-04-14T20:45:45.580" v="51" actId="20577"/>
          <ac:spMkLst>
            <pc:docMk/>
            <pc:sldMk cId="1188878406" sldId="261"/>
            <ac:spMk id="8" creationId="{CFC85BFE-DF21-8901-6248-0B806AB4BF5C}"/>
          </ac:spMkLst>
        </pc:spChg>
        <pc:spChg chg="mod">
          <ac:chgData name="Teri Willard" userId="59310833-3702-4d8b-b608-cb47a42bfb46" providerId="ADAL" clId="{06DCED8A-EC63-4B39-87EB-BF905F9D3404}" dt="2023-04-14T20:44:41.904" v="22"/>
          <ac:spMkLst>
            <pc:docMk/>
            <pc:sldMk cId="1188878406" sldId="261"/>
            <ac:spMk id="11" creationId="{6D07A88F-76E5-CDD4-2365-71D0269A7D8B}"/>
          </ac:spMkLst>
        </pc:spChg>
      </pc:sldChg>
      <pc:sldChg chg="modSp mod">
        <pc:chgData name="Teri Willard" userId="59310833-3702-4d8b-b608-cb47a42bfb46" providerId="ADAL" clId="{06DCED8A-EC63-4B39-87EB-BF905F9D3404}" dt="2023-04-14T20:44:52.391" v="24" actId="14100"/>
        <pc:sldMkLst>
          <pc:docMk/>
          <pc:sldMk cId="2371973734" sldId="264"/>
        </pc:sldMkLst>
        <pc:spChg chg="mod">
          <ac:chgData name="Teri Willard" userId="59310833-3702-4d8b-b608-cb47a42bfb46" providerId="ADAL" clId="{06DCED8A-EC63-4B39-87EB-BF905F9D3404}" dt="2023-04-14T20:44:52.391" v="24" actId="14100"/>
          <ac:spMkLst>
            <pc:docMk/>
            <pc:sldMk cId="2371973734" sldId="264"/>
            <ac:spMk id="11" creationId="{6D07A88F-76E5-CDD4-2365-71D0269A7D8B}"/>
          </ac:spMkLst>
        </pc:spChg>
      </pc:sldChg>
      <pc:sldChg chg="modSp mod">
        <pc:chgData name="Teri Willard" userId="59310833-3702-4d8b-b608-cb47a42bfb46" providerId="ADAL" clId="{06DCED8A-EC63-4B39-87EB-BF905F9D3404}" dt="2023-04-14T20:45:04.374" v="34" actId="20577"/>
        <pc:sldMkLst>
          <pc:docMk/>
          <pc:sldMk cId="3445066748" sldId="265"/>
        </pc:sldMkLst>
        <pc:spChg chg="mod">
          <ac:chgData name="Teri Willard" userId="59310833-3702-4d8b-b608-cb47a42bfb46" providerId="ADAL" clId="{06DCED8A-EC63-4B39-87EB-BF905F9D3404}" dt="2023-04-14T20:45:04.374" v="34" actId="20577"/>
          <ac:spMkLst>
            <pc:docMk/>
            <pc:sldMk cId="3445066748" sldId="265"/>
            <ac:spMk id="8" creationId="{CFC85BFE-DF21-8901-6248-0B806AB4BF5C}"/>
          </ac:spMkLst>
        </pc:spChg>
        <pc:spChg chg="mod">
          <ac:chgData name="Teri Willard" userId="59310833-3702-4d8b-b608-cb47a42bfb46" providerId="ADAL" clId="{06DCED8A-EC63-4B39-87EB-BF905F9D3404}" dt="2023-04-14T20:44:19.881" v="19" actId="20577"/>
          <ac:spMkLst>
            <pc:docMk/>
            <pc:sldMk cId="3445066748" sldId="265"/>
            <ac:spMk id="11" creationId="{6D07A88F-76E5-CDD4-2365-71D0269A7D8B}"/>
          </ac:spMkLst>
        </pc:spChg>
      </pc:sldChg>
      <pc:sldChg chg="modSp add mod">
        <pc:chgData name="Teri Willard" userId="59310833-3702-4d8b-b608-cb47a42bfb46" providerId="ADAL" clId="{06DCED8A-EC63-4B39-87EB-BF905F9D3404}" dt="2023-04-14T20:45:53.071" v="53" actId="20577"/>
        <pc:sldMkLst>
          <pc:docMk/>
          <pc:sldMk cId="1299868095" sldId="266"/>
        </pc:sldMkLst>
        <pc:spChg chg="mod">
          <ac:chgData name="Teri Willard" userId="59310833-3702-4d8b-b608-cb47a42bfb46" providerId="ADAL" clId="{06DCED8A-EC63-4B39-87EB-BF905F9D3404}" dt="2023-04-14T20:45:53.071" v="53" actId="20577"/>
          <ac:spMkLst>
            <pc:docMk/>
            <pc:sldMk cId="1299868095" sldId="266"/>
            <ac:spMk id="8" creationId="{CFC85BFE-DF21-8901-6248-0B806AB4BF5C}"/>
          </ac:spMkLst>
        </pc:spChg>
      </pc:sldChg>
      <pc:sldChg chg="modSp add mod">
        <pc:chgData name="Teri Willard" userId="59310833-3702-4d8b-b608-cb47a42bfb46" providerId="ADAL" clId="{06DCED8A-EC63-4B39-87EB-BF905F9D3404}" dt="2023-04-14T20:46:33.650" v="70" actId="20577"/>
        <pc:sldMkLst>
          <pc:docMk/>
          <pc:sldMk cId="2377127933" sldId="267"/>
        </pc:sldMkLst>
        <pc:spChg chg="mod">
          <ac:chgData name="Teri Willard" userId="59310833-3702-4d8b-b608-cb47a42bfb46" providerId="ADAL" clId="{06DCED8A-EC63-4B39-87EB-BF905F9D3404}" dt="2023-04-14T20:46:33.650" v="70" actId="20577"/>
          <ac:spMkLst>
            <pc:docMk/>
            <pc:sldMk cId="2377127933" sldId="267"/>
            <ac:spMk id="8" creationId="{CFC85BFE-DF21-8901-6248-0B806AB4BF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ED278-971A-4B62-A264-ADA33A0FB7AF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A138C-C872-4440-B1B9-AAAAF481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2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3129981-1769-2C42-8E53-8784DF306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2233" y="5823904"/>
            <a:ext cx="1360683" cy="82545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0A53193-C737-A04A-B308-8609B04D9C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5553" y="4568895"/>
            <a:ext cx="1314211" cy="131421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B7656A2-1767-8460-CB35-A9EC19252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0980" y="1851719"/>
            <a:ext cx="7545427" cy="3154562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Title of your presentation goes here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D44B6B4-2C8A-5DF9-BD96-4E5F8EBE5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90775" y="5040248"/>
            <a:ext cx="7545632" cy="1226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Presenter name, Organization </a:t>
            </a:r>
          </a:p>
          <a:p>
            <a:pPr lvl="0"/>
            <a:r>
              <a:rPr lang="en-US"/>
              <a:t>Presenter name, Organization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name, Organization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6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A648-F8C4-D8B4-F7E7-D80818FC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94AF1-C17D-C451-6849-149F8E1A0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DA50D-DE06-D70F-D85D-D280EA271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46E0A-8C25-9A6F-8D61-9936EBCC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A311-8BF0-4768-9C5A-6D3F4290933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A93AA-305F-E18B-3554-32E42E1D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C8DF0-8FBF-8F67-4D23-965C9917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A08-8465-4F1E-BCFE-2754AF51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9C07-AEFA-3465-F074-1E57848D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618F7-8934-5A38-7C47-3AFC1EFE4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4241-970C-09F2-5382-A23640BCA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AD898-FCBF-A884-F15D-9061CD34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A311-8BF0-4768-9C5A-6D3F4290933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D6CD8-05FE-9FCF-0820-6FB2FF50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D35BE-FEFF-76F9-591A-214F54B8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A08-8465-4F1E-BCFE-2754AF51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3A002F5E-D310-FA45-8BBB-C6BE91624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8663" y="5780693"/>
            <a:ext cx="4993337" cy="9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3A002F5E-D310-FA45-8BBB-C6BE91624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8663" y="5780693"/>
            <a:ext cx="4993337" cy="996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CBBFD-1758-B5EC-94E0-BB2E419F7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0420" y="2108966"/>
            <a:ext cx="5922196" cy="1325563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EB615B"/>
                </a:solidFill>
              </a:defRPr>
            </a:lvl1pPr>
          </a:lstStyle>
          <a:p>
            <a:r>
              <a:rPr lang="en-US"/>
              <a:t>Thank you!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B66C6-9C8B-4F97-AE8B-C2C31427F0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0420" y="3844729"/>
            <a:ext cx="7350124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Presenter name, contact info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name, contact info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name, contact info</a:t>
            </a:r>
          </a:p>
        </p:txBody>
      </p:sp>
    </p:spTree>
    <p:extLst>
      <p:ext uri="{BB962C8B-B14F-4D97-AF65-F5344CB8AC3E}">
        <p14:creationId xmlns:p14="http://schemas.microsoft.com/office/powerpoint/2010/main" val="1556814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FC8EDCD-09B1-3671-6BB0-3C0D1978D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27FC80C-64CE-DE57-CD98-E106E902D3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752332"/>
            <a:ext cx="10063163" cy="42642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67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E1BD576-7CF1-1D48-8A1B-F6D422386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3978" y="5231768"/>
            <a:ext cx="1119643" cy="11196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025D47C-D43B-DC4B-9A60-165CDE2678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8889" y="6351411"/>
            <a:ext cx="1454698" cy="362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D7C61-A5B9-F1BC-0935-3205FB295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C986F5-EA68-AD4D-B4B6-253A2514E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778000"/>
            <a:ext cx="10072688" cy="4222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231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E1BD576-7CF1-1D48-8A1B-F6D422386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3978" y="5238860"/>
            <a:ext cx="1119643" cy="11196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025D47C-D43B-DC4B-9A60-165CDE2678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8889" y="6351411"/>
            <a:ext cx="1454698" cy="3626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4A72F-647C-F4B6-7F47-347B6F5C5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2B63C03-EFF6-BD3D-F900-E15D60BF6AFF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200" y="1801813"/>
            <a:ext cx="9955213" cy="4314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chart here</a:t>
            </a:r>
          </a:p>
        </p:txBody>
      </p:sp>
    </p:spTree>
    <p:extLst>
      <p:ext uri="{BB962C8B-B14F-4D97-AF65-F5344CB8AC3E}">
        <p14:creationId xmlns:p14="http://schemas.microsoft.com/office/powerpoint/2010/main" val="7798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35926-0486-EDCF-AA60-9C2CE2082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5AE0A-9A94-FAC8-3BFD-08B56E97C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59CC2-D87F-898D-CA7E-9B6A7114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A311-8BF0-4768-9C5A-6D3F4290933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70BEC-5437-FD33-5EEA-DDF99B7D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27E23-A54C-4FA7-DBB5-A9BEAF1E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A08-8465-4F1E-BCFE-2754AF51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3B19-30E2-FFA7-72DA-4813747B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220E9-5C9A-2A22-F580-04E6952EB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40C9F-52F8-5831-6584-D6303742F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63E53-EB31-DFE4-E246-88E6DE83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A311-8BF0-4768-9C5A-6D3F4290933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C2B69-946E-4BCD-BF5A-B2077B94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A4F24-5A1C-2A9E-8099-856E0D38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A08-8465-4F1E-BCFE-2754AF51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2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D427-7A8A-A7E5-5254-984657F3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92A5B-4963-64E1-C149-09A8456AF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18101-29B2-EC7A-505F-D1EA012B4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1E0B3-778E-CF82-9566-FAF0026CA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F15FC-AE76-69BF-3FB1-DC65D80F9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E99D4-983C-96EA-CB74-73E38D53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A311-8BF0-4768-9C5A-6D3F4290933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714956-CFDC-540B-8469-E3A86BC3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FABC8D-F4B5-A0E7-677A-2C6435AC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DA08-8465-4F1E-BCFE-2754AF51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93764D4-0A45-DE40-AB95-2FCFA6446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04387" cy="3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22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3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93764D4-0A45-DE40-AB95-2FCFA6446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4604387" cy="3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43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A1643E6-524B-4944-8DC6-1BFB334FED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93978" y="5238860"/>
            <a:ext cx="1119643" cy="11196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EF4C6DF-FEB4-4C44-B322-0B3DFEAF3A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18889" y="6351411"/>
            <a:ext cx="1454698" cy="3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1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12BBF4-E725-2FB5-AA92-7529DD2CF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7802-4948-F7E1-7E04-E605183E4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F0182-D1A4-F39E-7A50-795A3A528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A311-8BF0-4768-9C5A-6D3F4290933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2F106-4FB2-04E2-D4A2-B3C0F9039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86EB4-950C-1B36-0CE6-1C697F407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DA08-8465-4F1E-BCFE-2754AF512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7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C85BFE-DF21-8901-6248-0B806AB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8" y="833937"/>
            <a:ext cx="11332029" cy="1621971"/>
          </a:xfrm>
        </p:spPr>
        <p:txBody>
          <a:bodyPr/>
          <a:lstStyle/>
          <a:p>
            <a:pPr algn="ctr"/>
            <a:r>
              <a:rPr lang="en-US" sz="3000" dirty="0"/>
              <a:t>Join me at </a:t>
            </a:r>
            <a:br>
              <a:rPr lang="en-US" dirty="0"/>
            </a:br>
            <a:r>
              <a:rPr lang="en-US" sz="5000" i="1" dirty="0">
                <a:solidFill>
                  <a:srgbClr val="EB615B"/>
                </a:solidFill>
              </a:rPr>
              <a:t>Putting Care at the Center 2023</a:t>
            </a:r>
            <a:br>
              <a:rPr lang="en-US" sz="5000" i="1" dirty="0"/>
            </a:br>
            <a:r>
              <a:rPr lang="en-US" sz="2900" i="1" dirty="0"/>
              <a:t>Nov. 1-3, 2023 in Boston, MA</a:t>
            </a:r>
            <a:br>
              <a:rPr lang="en-US" sz="4000" i="1" dirty="0"/>
            </a:br>
            <a:endParaRPr lang="en-US" sz="3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9E6376-3AE3-BA88-300F-A8EB8F8F4055}"/>
              </a:ext>
            </a:extLst>
          </p:cNvPr>
          <p:cNvSpPr txBox="1"/>
          <p:nvPr/>
        </p:nvSpPr>
        <p:spPr>
          <a:xfrm>
            <a:off x="2058721" y="2855881"/>
            <a:ext cx="8332649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/>
              <a:t>Regular and discounted registration available</a:t>
            </a:r>
            <a:endParaRPr lang="en-US" sz="2000" dirty="0"/>
          </a:p>
          <a:p>
            <a:pPr>
              <a:spcAft>
                <a:spcPts val="1000"/>
              </a:spcAft>
            </a:pPr>
            <a:r>
              <a:rPr lang="en-US" sz="2000" dirty="0"/>
              <a:t>Also available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Interprofessional CEUs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Virtual access for those unable to travel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Additional offerings — site visits, pre-conference trainings, and more.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7A88F-76E5-CDD4-2365-71D0269A7D8B}"/>
              </a:ext>
            </a:extLst>
          </p:cNvPr>
          <p:cNvSpPr txBox="1"/>
          <p:nvPr/>
        </p:nvSpPr>
        <p:spPr>
          <a:xfrm>
            <a:off x="226357" y="6332661"/>
            <a:ext cx="833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Learn more </a:t>
            </a:r>
            <a:r>
              <a:rPr lang="en-US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FFC000"/>
                </a:solidFill>
              </a:rPr>
              <a:t>camdenhealth.org/annual-conference  |  #CenteringCare23</a:t>
            </a:r>
            <a:endParaRPr lang="en-US" sz="2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C85BFE-DF21-8901-6248-0B806AB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8" y="1101792"/>
            <a:ext cx="11332029" cy="1621971"/>
          </a:xfrm>
        </p:spPr>
        <p:txBody>
          <a:bodyPr/>
          <a:lstStyle/>
          <a:p>
            <a:pPr algn="ctr"/>
            <a:r>
              <a:rPr lang="en-US" sz="3000" dirty="0"/>
              <a:t>Join us at </a:t>
            </a:r>
            <a:br>
              <a:rPr lang="en-US" dirty="0"/>
            </a:br>
            <a:r>
              <a:rPr lang="en-US" sz="5000" i="1" dirty="0">
                <a:solidFill>
                  <a:srgbClr val="EB615B"/>
                </a:solidFill>
              </a:rPr>
              <a:t>Putting Care at the Center 2023</a:t>
            </a:r>
            <a:br>
              <a:rPr lang="en-US" sz="5000" i="1" dirty="0"/>
            </a:br>
            <a:r>
              <a:rPr lang="en-US" sz="2900" i="1" dirty="0"/>
              <a:t>Nov. 1-3, 2023 in Boston, MA</a:t>
            </a:r>
            <a:br>
              <a:rPr lang="en-US" sz="4000" i="1" dirty="0"/>
            </a:br>
            <a:endParaRPr lang="en-US" sz="3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9E6376-3AE3-BA88-300F-A8EB8F8F4055}"/>
              </a:ext>
            </a:extLst>
          </p:cNvPr>
          <p:cNvSpPr txBox="1"/>
          <p:nvPr/>
        </p:nvSpPr>
        <p:spPr>
          <a:xfrm>
            <a:off x="2086430" y="3010458"/>
            <a:ext cx="8332649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/>
              <a:t>Regular and discounted registration available</a:t>
            </a:r>
            <a:endParaRPr lang="en-US" sz="2400" dirty="0"/>
          </a:p>
          <a:p>
            <a:pPr>
              <a:spcAft>
                <a:spcPts val="1000"/>
              </a:spcAft>
            </a:pPr>
            <a:r>
              <a:rPr lang="en-US" sz="2400" dirty="0"/>
              <a:t>Also available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Interprofessional CEUs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Virtual access for those unable to travel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Additional offerings — site visits, pre-conference trainings, and more.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7A88F-76E5-CDD4-2365-71D0269A7D8B}"/>
              </a:ext>
            </a:extLst>
          </p:cNvPr>
          <p:cNvSpPr txBox="1"/>
          <p:nvPr/>
        </p:nvSpPr>
        <p:spPr>
          <a:xfrm>
            <a:off x="226357" y="6332661"/>
            <a:ext cx="833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Learn more </a:t>
            </a:r>
            <a:r>
              <a:rPr lang="en-US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FFC000"/>
                </a:solidFill>
              </a:rPr>
              <a:t>camdenhealth.org/annual-conference  |  #CenteringCare23</a:t>
            </a:r>
            <a:endParaRPr lang="en-US" sz="2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6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C85BFE-DF21-8901-6248-0B806AB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8" y="1101792"/>
            <a:ext cx="11332029" cy="1621971"/>
          </a:xfrm>
        </p:spPr>
        <p:txBody>
          <a:bodyPr/>
          <a:lstStyle/>
          <a:p>
            <a:pPr algn="ctr"/>
            <a:r>
              <a:rPr lang="en-US" sz="3000" dirty="0"/>
              <a:t>I’m presenting at </a:t>
            </a:r>
            <a:br>
              <a:rPr lang="en-US" dirty="0"/>
            </a:br>
            <a:r>
              <a:rPr lang="en-US" sz="5000" i="1" dirty="0">
                <a:solidFill>
                  <a:srgbClr val="EB615B"/>
                </a:solidFill>
              </a:rPr>
              <a:t>Putting Care at the Center 2023</a:t>
            </a:r>
            <a:br>
              <a:rPr lang="en-US" sz="5000" i="1" dirty="0"/>
            </a:br>
            <a:r>
              <a:rPr lang="en-US" sz="2900" i="1" dirty="0"/>
              <a:t>Nov. 1-3, 2023 in Boston, MA</a:t>
            </a:r>
            <a:br>
              <a:rPr lang="en-US" sz="4000" i="1" dirty="0"/>
            </a:br>
            <a:endParaRPr lang="en-US" sz="3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9E6376-3AE3-BA88-300F-A8EB8F8F4055}"/>
              </a:ext>
            </a:extLst>
          </p:cNvPr>
          <p:cNvSpPr txBox="1"/>
          <p:nvPr/>
        </p:nvSpPr>
        <p:spPr>
          <a:xfrm>
            <a:off x="2086430" y="3010458"/>
            <a:ext cx="8332649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/>
              <a:t>Regular and discounted registration available</a:t>
            </a:r>
            <a:endParaRPr lang="en-US" sz="2400" dirty="0"/>
          </a:p>
          <a:p>
            <a:pPr>
              <a:spcAft>
                <a:spcPts val="1000"/>
              </a:spcAft>
            </a:pPr>
            <a:r>
              <a:rPr lang="en-US" sz="2400" dirty="0"/>
              <a:t>Also available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Interprofessional CEUs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Virtual access for those unable to travel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Additional offerings — site visits, pre-conference trainings, and more.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7A88F-76E5-CDD4-2365-71D0269A7D8B}"/>
              </a:ext>
            </a:extLst>
          </p:cNvPr>
          <p:cNvSpPr txBox="1"/>
          <p:nvPr/>
        </p:nvSpPr>
        <p:spPr>
          <a:xfrm>
            <a:off x="226357" y="6332661"/>
            <a:ext cx="833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Learn more </a:t>
            </a:r>
            <a:r>
              <a:rPr lang="en-US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FFC000"/>
                </a:solidFill>
              </a:rPr>
              <a:t>camdenhealth.org/annual-conference  |  #CenteringCare23</a:t>
            </a:r>
            <a:endParaRPr lang="en-US" sz="2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2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C85BFE-DF21-8901-6248-0B806AB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8" y="1101792"/>
            <a:ext cx="11332029" cy="1621971"/>
          </a:xfrm>
        </p:spPr>
        <p:txBody>
          <a:bodyPr/>
          <a:lstStyle/>
          <a:p>
            <a:pPr algn="ctr"/>
            <a:r>
              <a:rPr lang="en-US" sz="3000" dirty="0"/>
              <a:t>Visit our booth at</a:t>
            </a:r>
            <a:br>
              <a:rPr lang="en-US" dirty="0"/>
            </a:br>
            <a:r>
              <a:rPr lang="en-US" sz="5000" i="1" dirty="0">
                <a:solidFill>
                  <a:srgbClr val="EB615B"/>
                </a:solidFill>
              </a:rPr>
              <a:t>Putting Care at the Center 2023</a:t>
            </a:r>
            <a:br>
              <a:rPr lang="en-US" sz="5000" i="1" dirty="0"/>
            </a:br>
            <a:r>
              <a:rPr lang="en-US" sz="2900" i="1" dirty="0"/>
              <a:t>Nov. 1-3, 2023 in Boston, MA</a:t>
            </a:r>
            <a:br>
              <a:rPr lang="en-US" sz="4000" i="1" dirty="0"/>
            </a:br>
            <a:endParaRPr lang="en-US" sz="3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9E6376-3AE3-BA88-300F-A8EB8F8F4055}"/>
              </a:ext>
            </a:extLst>
          </p:cNvPr>
          <p:cNvSpPr txBox="1"/>
          <p:nvPr/>
        </p:nvSpPr>
        <p:spPr>
          <a:xfrm>
            <a:off x="2086430" y="3010458"/>
            <a:ext cx="8332649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/>
              <a:t>Regular and discounted registration available</a:t>
            </a:r>
            <a:endParaRPr lang="en-US" sz="2400" dirty="0"/>
          </a:p>
          <a:p>
            <a:pPr>
              <a:spcAft>
                <a:spcPts val="1000"/>
              </a:spcAft>
            </a:pPr>
            <a:r>
              <a:rPr lang="en-US" sz="2400" dirty="0"/>
              <a:t>Also available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Interprofessional CEUs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Virtual access for those unable to travel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Additional offerings — site visits, pre-conference trainings, and more.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7A88F-76E5-CDD4-2365-71D0269A7D8B}"/>
              </a:ext>
            </a:extLst>
          </p:cNvPr>
          <p:cNvSpPr txBox="1"/>
          <p:nvPr/>
        </p:nvSpPr>
        <p:spPr>
          <a:xfrm>
            <a:off x="198648" y="6332661"/>
            <a:ext cx="1007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Learn more </a:t>
            </a:r>
            <a:r>
              <a:rPr lang="en-US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FFC000"/>
                </a:solidFill>
              </a:rPr>
              <a:t>camdenhealth.org/annual-conference  |  #CenteringCare23</a:t>
            </a:r>
            <a:endParaRPr lang="en-US" sz="2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7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C85BFE-DF21-8901-6248-0B806AB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8" y="1205793"/>
            <a:ext cx="11332029" cy="1621971"/>
          </a:xfrm>
        </p:spPr>
        <p:txBody>
          <a:bodyPr/>
          <a:lstStyle/>
          <a:p>
            <a:pPr algn="ctr"/>
            <a:r>
              <a:rPr lang="en-US" sz="3000" dirty="0"/>
              <a:t>Join your colleagues in complex care at</a:t>
            </a:r>
            <a:br>
              <a:rPr lang="en-US" dirty="0"/>
            </a:br>
            <a:r>
              <a:rPr lang="en-US" sz="5000" i="1" dirty="0">
                <a:solidFill>
                  <a:srgbClr val="EB615B"/>
                </a:solidFill>
              </a:rPr>
              <a:t>Putting Care at the Center 2023</a:t>
            </a:r>
            <a:br>
              <a:rPr lang="en-US" sz="5000" i="1" dirty="0"/>
            </a:br>
            <a:r>
              <a:rPr lang="en-US" sz="2900" i="1" dirty="0"/>
              <a:t>Nov. 1-3, 2023 in Boston, MA</a:t>
            </a:r>
            <a:br>
              <a:rPr lang="en-US" sz="4000" i="1" dirty="0"/>
            </a:br>
            <a:endParaRPr lang="en-US" sz="3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9E6376-3AE3-BA88-300F-A8EB8F8F4055}"/>
              </a:ext>
            </a:extLst>
          </p:cNvPr>
          <p:cNvSpPr txBox="1"/>
          <p:nvPr/>
        </p:nvSpPr>
        <p:spPr>
          <a:xfrm>
            <a:off x="2086430" y="3010458"/>
            <a:ext cx="8332649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/>
              <a:t>Regular and discounted registration available</a:t>
            </a:r>
            <a:endParaRPr lang="en-US" sz="2400" dirty="0"/>
          </a:p>
          <a:p>
            <a:pPr>
              <a:spcAft>
                <a:spcPts val="1000"/>
              </a:spcAft>
            </a:pPr>
            <a:r>
              <a:rPr lang="en-US" sz="2400" dirty="0"/>
              <a:t>Also available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Interprofessional CEUs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Virtual access for those unable to travel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Additional offerings — site visits, pre-conference trainings, and more.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7A88F-76E5-CDD4-2365-71D0269A7D8B}"/>
              </a:ext>
            </a:extLst>
          </p:cNvPr>
          <p:cNvSpPr txBox="1"/>
          <p:nvPr/>
        </p:nvSpPr>
        <p:spPr>
          <a:xfrm>
            <a:off x="235594" y="6314188"/>
            <a:ext cx="919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Learn more </a:t>
            </a:r>
            <a:r>
              <a:rPr lang="en-US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rgbClr val="FFC000"/>
                </a:solidFill>
              </a:rPr>
              <a:t>camdenhealth.org/annual-conference  |  #CenteringCare23</a:t>
            </a:r>
            <a:endParaRPr lang="en-US" sz="2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66748"/>
      </p:ext>
    </p:extLst>
  </p:cSld>
  <p:clrMapOvr>
    <a:masterClrMapping/>
  </p:clrMapOvr>
</p:sld>
</file>

<file path=ppt/theme/theme1.xml><?xml version="1.0" encoding="utf-8"?>
<a:theme xmlns:a="http://schemas.openxmlformats.org/drawingml/2006/main" name="Centering Care 23 theme">
  <a:themeElements>
    <a:clrScheme name="Custom 5">
      <a:dk1>
        <a:srgbClr val="283666"/>
      </a:dk1>
      <a:lt1>
        <a:srgbClr val="FFFFFF"/>
      </a:lt1>
      <a:dk2>
        <a:srgbClr val="E8AB30"/>
      </a:dk2>
      <a:lt2>
        <a:srgbClr val="C3D600"/>
      </a:lt2>
      <a:accent1>
        <a:srgbClr val="EC615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A20067"/>
      </a:hlink>
      <a:folHlink>
        <a:srgbClr val="FFFFFF"/>
      </a:folHlink>
    </a:clrScheme>
    <a:fontScheme name="Custom 1">
      <a:majorFont>
        <a:latin typeface="Aleo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ank you slide">
  <a:themeElements>
    <a:clrScheme name="Custom 5">
      <a:dk1>
        <a:srgbClr val="283666"/>
      </a:dk1>
      <a:lt1>
        <a:srgbClr val="FFFFFF"/>
      </a:lt1>
      <a:dk2>
        <a:srgbClr val="E8AB30"/>
      </a:dk2>
      <a:lt2>
        <a:srgbClr val="C3D600"/>
      </a:lt2>
      <a:accent1>
        <a:srgbClr val="EC615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A20067"/>
      </a:hlink>
      <a:folHlink>
        <a:srgbClr val="FFFFFF"/>
      </a:folHlink>
    </a:clrScheme>
    <a:fontScheme name="Custom 1">
      <a:majorFont>
        <a:latin typeface="Aleo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le slides">
  <a:themeElements>
    <a:clrScheme name="Camden">
      <a:dk1>
        <a:srgbClr val="293666"/>
      </a:dk1>
      <a:lt1>
        <a:srgbClr val="FFFFFF"/>
      </a:lt1>
      <a:dk2>
        <a:srgbClr val="293666"/>
      </a:dk2>
      <a:lt2>
        <a:srgbClr val="FFFFFF"/>
      </a:lt2>
      <a:accent1>
        <a:srgbClr val="3EAB7F"/>
      </a:accent1>
      <a:accent2>
        <a:srgbClr val="AB4381"/>
      </a:accent2>
      <a:accent3>
        <a:srgbClr val="0388A6"/>
      </a:accent3>
      <a:accent4>
        <a:srgbClr val="E8AB30"/>
      </a:accent4>
      <a:accent5>
        <a:srgbClr val="EB615B"/>
      </a:accent5>
      <a:accent6>
        <a:srgbClr val="70AD47"/>
      </a:accent6>
      <a:hlink>
        <a:srgbClr val="EB615B"/>
      </a:hlink>
      <a:folHlink>
        <a:srgbClr val="0388A6"/>
      </a:folHlink>
    </a:clrScheme>
    <a:fontScheme name="Custom 1">
      <a:majorFont>
        <a:latin typeface="Aleo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amden">
      <a:dk1>
        <a:srgbClr val="293666"/>
      </a:dk1>
      <a:lt1>
        <a:srgbClr val="FFFFFF"/>
      </a:lt1>
      <a:dk2>
        <a:srgbClr val="293666"/>
      </a:dk2>
      <a:lt2>
        <a:srgbClr val="FFFFFF"/>
      </a:lt2>
      <a:accent1>
        <a:srgbClr val="3EAB7F"/>
      </a:accent1>
      <a:accent2>
        <a:srgbClr val="AB4381"/>
      </a:accent2>
      <a:accent3>
        <a:srgbClr val="0388A6"/>
      </a:accent3>
      <a:accent4>
        <a:srgbClr val="E8AB30"/>
      </a:accent4>
      <a:accent5>
        <a:srgbClr val="EB615B"/>
      </a:accent5>
      <a:accent6>
        <a:srgbClr val="70AD47"/>
      </a:accent6>
      <a:hlink>
        <a:srgbClr val="EB615B"/>
      </a:hlink>
      <a:folHlink>
        <a:srgbClr val="0388A6"/>
      </a:folHlink>
    </a:clrScheme>
    <a:fontScheme name="Custom 1">
      <a:majorFont>
        <a:latin typeface="Aleo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0B3524199704989DB178ADA8373BE" ma:contentTypeVersion="13" ma:contentTypeDescription="Create a new document." ma:contentTypeScope="" ma:versionID="b8218debfbdb1908ac5262e7f72a5362">
  <xsd:schema xmlns:xsd="http://www.w3.org/2001/XMLSchema" xmlns:xs="http://www.w3.org/2001/XMLSchema" xmlns:p="http://schemas.microsoft.com/office/2006/metadata/properties" xmlns:ns2="0a35069c-ab0b-4a17-b3d0-1cc51cd8bba3" xmlns:ns3="5c04b705-7212-4d49-82aa-9becf83277ac" targetNamespace="http://schemas.microsoft.com/office/2006/metadata/properties" ma:root="true" ma:fieldsID="7e51d6896199fa95ce808a5a9f62ccf8" ns2:_="" ns3:_="">
    <xsd:import namespace="0a35069c-ab0b-4a17-b3d0-1cc51cd8bba3"/>
    <xsd:import namespace="5c04b705-7212-4d49-82aa-9becf83277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5069c-ab0b-4a17-b3d0-1cc51cd8bb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5008fd2-6880-4a5c-8e8f-30222143ac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4b705-7212-4d49-82aa-9becf83277a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3c05a74-177c-41a3-89a8-75eab9febb10}" ma:internalName="TaxCatchAll" ma:showField="CatchAllData" ma:web="5c04b705-7212-4d49-82aa-9becf83277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35069c-ab0b-4a17-b3d0-1cc51cd8bba3">
      <Terms xmlns="http://schemas.microsoft.com/office/infopath/2007/PartnerControls"/>
    </lcf76f155ced4ddcb4097134ff3c332f>
    <TaxCatchAll xmlns="5c04b705-7212-4d49-82aa-9becf83277a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0D7531-818C-4FE3-A8C1-85BE78FF63BF}"/>
</file>

<file path=customXml/itemProps2.xml><?xml version="1.0" encoding="utf-8"?>
<ds:datastoreItem xmlns:ds="http://schemas.openxmlformats.org/officeDocument/2006/customXml" ds:itemID="{3CDDEC4F-D56C-4647-A93C-360B8CEEDC44}">
  <ds:schemaRefs>
    <ds:schemaRef ds:uri="0a35069c-ab0b-4a17-b3d0-1cc51cd8bba3"/>
    <ds:schemaRef ds:uri="5c04b705-7212-4d49-82aa-9becf83277ac"/>
    <ds:schemaRef ds:uri="7f1bb3a0-1444-4347-b50c-605e4033ff70"/>
    <ds:schemaRef ds:uri="d0a2725c-f9d7-49cd-a650-17b9adae724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7CC35E0-6714-48C2-9043-AE5FAFA894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305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Aleo</vt:lpstr>
      <vt:lpstr>Arial</vt:lpstr>
      <vt:lpstr>Calibri</vt:lpstr>
      <vt:lpstr>IBM Plex Sans</vt:lpstr>
      <vt:lpstr>Centering Care 23 theme</vt:lpstr>
      <vt:lpstr>thank you slide</vt:lpstr>
      <vt:lpstr>While slides</vt:lpstr>
      <vt:lpstr>1_Custom Design</vt:lpstr>
      <vt:lpstr>Join me at  Putting Care at the Center 2023 Nov. 1-3, 2023 in Boston, MA </vt:lpstr>
      <vt:lpstr>Join us at  Putting Care at the Center 2023 Nov. 1-3, 2023 in Boston, MA </vt:lpstr>
      <vt:lpstr>I’m presenting at  Putting Care at the Center 2023 Nov. 1-3, 2023 in Boston, MA </vt:lpstr>
      <vt:lpstr>Visit our booth at Putting Care at the Center 2023 Nov. 1-3, 2023 in Boston, MA </vt:lpstr>
      <vt:lpstr>Join your colleagues in complex care at Putting Care at the Center 2023 Nov. 1-3, 2023 in Boston, MA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Teri Willard</cp:lastModifiedBy>
  <cp:revision>2</cp:revision>
  <dcterms:created xsi:type="dcterms:W3CDTF">2023-02-02T23:26:48Z</dcterms:created>
  <dcterms:modified xsi:type="dcterms:W3CDTF">2023-09-12T17:19:46Z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0x010100B840B3524199704989DB178ADA8373BE</vt:lpwstr>
  </property>
  <property fmtid="{D5CDD505-2E9C-101B-9397-08002B2CF9AE}" pid="3" name="MediaServiceImageTags">
    <vt:lpwstr/>
  </property>
</Properties>
</file>