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6" r:id="rId4"/>
    <p:sldMasterId id="2147483711" r:id="rId5"/>
    <p:sldMasterId id="2147483648" r:id="rId6"/>
    <p:sldMasterId id="2147483660" r:id="rId7"/>
  </p:sldMasterIdLst>
  <p:notesMasterIdLst>
    <p:notesMasterId r:id="rId45"/>
  </p:notesMasterIdLst>
  <p:sldIdLst>
    <p:sldId id="256" r:id="rId8"/>
    <p:sldId id="257" r:id="rId9"/>
    <p:sldId id="258" r:id="rId10"/>
    <p:sldId id="529" r:id="rId11"/>
    <p:sldId id="530" r:id="rId12"/>
    <p:sldId id="531" r:id="rId13"/>
    <p:sldId id="532" r:id="rId14"/>
    <p:sldId id="533" r:id="rId15"/>
    <p:sldId id="534" r:id="rId16"/>
    <p:sldId id="535" r:id="rId17"/>
    <p:sldId id="536" r:id="rId18"/>
    <p:sldId id="537" r:id="rId19"/>
    <p:sldId id="538" r:id="rId20"/>
    <p:sldId id="539" r:id="rId21"/>
    <p:sldId id="540" r:id="rId22"/>
    <p:sldId id="541" r:id="rId23"/>
    <p:sldId id="542" r:id="rId24"/>
    <p:sldId id="543" r:id="rId25"/>
    <p:sldId id="544" r:id="rId26"/>
    <p:sldId id="545" r:id="rId27"/>
    <p:sldId id="546" r:id="rId28"/>
    <p:sldId id="547" r:id="rId29"/>
    <p:sldId id="548" r:id="rId30"/>
    <p:sldId id="549" r:id="rId31"/>
    <p:sldId id="550" r:id="rId32"/>
    <p:sldId id="551" r:id="rId33"/>
    <p:sldId id="552" r:id="rId34"/>
    <p:sldId id="553" r:id="rId35"/>
    <p:sldId id="554" r:id="rId36"/>
    <p:sldId id="555" r:id="rId37"/>
    <p:sldId id="560" r:id="rId38"/>
    <p:sldId id="557" r:id="rId39"/>
    <p:sldId id="558" r:id="rId40"/>
    <p:sldId id="559" r:id="rId41"/>
    <p:sldId id="528" r:id="rId42"/>
    <p:sldId id="374" r:id="rId43"/>
    <p:sldId id="265" r:id="rId44"/>
  </p:sldIdLst>
  <p:sldSz cx="9144000" cy="5143500" type="screen16x9"/>
  <p:notesSz cx="6858000" cy="9144000"/>
  <p:embeddedFontLst>
    <p:embeddedFont>
      <p:font typeface="Aleo" panose="00000500000000000000" pitchFamily="2" charset="0"/>
      <p:regular r:id="rId46"/>
    </p:embeddedFont>
    <p:embeddedFont>
      <p:font typeface="Calibri" panose="020F0502020204030204" pitchFamily="34" charset="0"/>
      <p:regular r:id="rId47"/>
      <p:bold r:id="rId48"/>
      <p:italic r:id="rId49"/>
      <p:boldItalic r:id="rId50"/>
    </p:embeddedFont>
    <p:embeddedFont>
      <p:font typeface="Gill Sans MT" panose="020B0502020104020203" pitchFamily="34" charset="0"/>
      <p:regular r:id="rId51"/>
      <p:bold r:id="rId52"/>
      <p:italic r:id="rId53"/>
      <p:boldItalic r:id="rId54"/>
    </p:embeddedFont>
    <p:embeddedFont>
      <p:font typeface="IBM Plex Sans" panose="020B0503050203000203" pitchFamily="34" charset="0"/>
      <p:regular r:id="rId55"/>
      <p:bold r:id="rId56"/>
      <p:italic r:id="rId57"/>
      <p:boldItalic r:id="rId58"/>
    </p:embeddedFont>
    <p:embeddedFont>
      <p:font typeface="Palatino Linotype" panose="02040502050505030304" pitchFamily="18" charset="0"/>
      <p:regular r:id="rId59"/>
      <p:bold r:id="rId60"/>
      <p:italic r:id="rId61"/>
      <p:boldItalic r:id="rId62"/>
    </p:embeddedFont>
    <p:embeddedFont>
      <p:font typeface="Segoe UI" panose="020B0502040204020203" pitchFamily="34" charset="0"/>
      <p:regular r:id="rId63"/>
      <p:bold r:id="rId64"/>
      <p:italic r:id="rId65"/>
      <p:boldItalic r:id="rId66"/>
    </p:embeddedFont>
    <p:embeddedFont>
      <p:font typeface="Tahoma" panose="020B0604030504040204" pitchFamily="34" charset="0"/>
      <p:regular r:id="rId67"/>
      <p:bold r:id="rId68"/>
    </p:embeddedFont>
    <p:embeddedFont>
      <p:font typeface="Wingdings 2" panose="05020102010507070707" pitchFamily="18" charset="2"/>
      <p:regular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6" roundtripDataSignature="AMtx7mg+vrOrnNhqaRJ7jTm37wESZbXT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0AC12A-65F1-6FA9-DF0B-98E13D51828E}" v="2" dt="2023-07-25T20:20:37.495"/>
    <p1510:client id="{FF3B45A7-0D90-9BB2-4CF2-422A4569DE81}" v="11" dt="2023-07-25T18:39:26.5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16.fntdata"/><Relationship Id="rId82"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6.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5.fntdata"/><Relationship Id="rId55" Type="http://schemas.openxmlformats.org/officeDocument/2006/relationships/font" Target="fonts/font10.fntdata"/><Relationship Id="rId76" Type="http://customschemas.google.com/relationships/presentationmetadata" Target="metadata"/><Relationship Id="rId7" Type="http://schemas.openxmlformats.org/officeDocument/2006/relationships/slideMaster" Target="slideMasters/slideMaster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Johnson" userId="S::ajohnson@camdenhealth.org::f338d40e-622c-4400-9073-20a2990db09e" providerId="AD" clId="Web-{DD0AC12A-65F1-6FA9-DF0B-98E13D51828E}"/>
    <pc:docChg chg="modSld">
      <pc:chgData name="Ashley Johnson" userId="S::ajohnson@camdenhealth.org::f338d40e-622c-4400-9073-20a2990db09e" providerId="AD" clId="Web-{DD0AC12A-65F1-6FA9-DF0B-98E13D51828E}" dt="2023-07-25T20:20:33.995" v="0" actId="20577"/>
      <pc:docMkLst>
        <pc:docMk/>
      </pc:docMkLst>
      <pc:sldChg chg="modSp">
        <pc:chgData name="Ashley Johnson" userId="S::ajohnson@camdenhealth.org::f338d40e-622c-4400-9073-20a2990db09e" providerId="AD" clId="Web-{DD0AC12A-65F1-6FA9-DF0B-98E13D51828E}" dt="2023-07-25T20:20:33.995" v="0" actId="20577"/>
        <pc:sldMkLst>
          <pc:docMk/>
          <pc:sldMk cId="2319286623" sldId="529"/>
        </pc:sldMkLst>
        <pc:spChg chg="mod">
          <ac:chgData name="Ashley Johnson" userId="S::ajohnson@camdenhealth.org::f338d40e-622c-4400-9073-20a2990db09e" providerId="AD" clId="Web-{DD0AC12A-65F1-6FA9-DF0B-98E13D51828E}" dt="2023-07-25T20:20:33.995" v="0" actId="20577"/>
          <ac:spMkLst>
            <pc:docMk/>
            <pc:sldMk cId="2319286623" sldId="529"/>
            <ac:spMk id="2" creationId="{45108520-7DAF-E379-0A65-309D6619AA16}"/>
          </ac:spMkLst>
        </pc:spChg>
      </pc:sldChg>
    </pc:docChg>
  </pc:docChgLst>
  <pc:docChgLst>
    <pc:chgData name="Alexandra Lipira" userId="S::alipira@camdenhealth.org::2b9dea25-c94a-4dbf-8089-db3943c92447" providerId="AD" clId="Web-{FF3B45A7-0D90-9BB2-4CF2-422A4569DE81}"/>
    <pc:docChg chg="modSld">
      <pc:chgData name="Alexandra Lipira" userId="S::alipira@camdenhealth.org::2b9dea25-c94a-4dbf-8089-db3943c92447" providerId="AD" clId="Web-{FF3B45A7-0D90-9BB2-4CF2-422A4569DE81}" dt="2023-07-25T18:39:17.174" v="7" actId="20577"/>
      <pc:docMkLst>
        <pc:docMk/>
      </pc:docMkLst>
      <pc:sldChg chg="modSp">
        <pc:chgData name="Alexandra Lipira" userId="S::alipira@camdenhealth.org::2b9dea25-c94a-4dbf-8089-db3943c92447" providerId="AD" clId="Web-{FF3B45A7-0D90-9BB2-4CF2-422A4569DE81}" dt="2023-07-25T18:39:17.174" v="7" actId="20577"/>
        <pc:sldMkLst>
          <pc:docMk/>
          <pc:sldMk cId="1188878406" sldId="528"/>
        </pc:sldMkLst>
        <pc:spChg chg="mod">
          <ac:chgData name="Alexandra Lipira" userId="S::alipira@camdenhealth.org::2b9dea25-c94a-4dbf-8089-db3943c92447" providerId="AD" clId="Web-{FF3B45A7-0D90-9BB2-4CF2-422A4569DE81}" dt="2023-07-25T18:39:17.174" v="7" actId="20577"/>
          <ac:spMkLst>
            <pc:docMk/>
            <pc:sldMk cId="1188878406" sldId="528"/>
            <ac:spMk id="2" creationId="{FB9E6376-3AE3-BA88-300F-A8EB8F8F4055}"/>
          </ac:spMkLst>
        </pc:spChg>
      </pc:sldChg>
    </pc:docChg>
  </pc:docChgLst>
  <pc:docChgLst>
    <pc:chgData name="Ashley Johnson" userId="S::ajohnson@camdenhealth.org::f338d40e-622c-4400-9073-20a2990db09e" providerId="AD" clId="Web-{BA67EA2C-0B38-588D-B63B-35AAA26FD093}"/>
    <pc:docChg chg="addSld delSld sldOrd addMainMaster">
      <pc:chgData name="Ashley Johnson" userId="S::ajohnson@camdenhealth.org::f338d40e-622c-4400-9073-20a2990db09e" providerId="AD" clId="Web-{BA67EA2C-0B38-588D-B63B-35AAA26FD093}" dt="2023-07-21T20:30:05.451" v="70"/>
      <pc:docMkLst>
        <pc:docMk/>
      </pc:docMkLst>
      <pc:sldChg chg="ord">
        <pc:chgData name="Ashley Johnson" userId="S::ajohnson@camdenhealth.org::f338d40e-622c-4400-9073-20a2990db09e" providerId="AD" clId="Web-{BA67EA2C-0B38-588D-B63B-35AAA26FD093}" dt="2023-07-21T20:29:19.981" v="69"/>
        <pc:sldMkLst>
          <pc:docMk/>
          <pc:sldMk cId="0" sldId="257"/>
        </pc:sldMkLst>
      </pc:sldChg>
      <pc:sldChg chg="ord">
        <pc:chgData name="Ashley Johnson" userId="S::ajohnson@camdenhealth.org::f338d40e-622c-4400-9073-20a2990db09e" providerId="AD" clId="Web-{BA67EA2C-0B38-588D-B63B-35AAA26FD093}" dt="2023-07-21T20:30:05.451" v="70"/>
        <pc:sldMkLst>
          <pc:docMk/>
          <pc:sldMk cId="0" sldId="258"/>
        </pc:sldMkLst>
      </pc:sldChg>
      <pc:sldChg chg="del">
        <pc:chgData name="Ashley Johnson" userId="S::ajohnson@camdenhealth.org::f338d40e-622c-4400-9073-20a2990db09e" providerId="AD" clId="Web-{BA67EA2C-0B38-588D-B63B-35AAA26FD093}" dt="2023-07-21T20:17:09.085" v="33"/>
        <pc:sldMkLst>
          <pc:docMk/>
          <pc:sldMk cId="189526009" sldId="270"/>
        </pc:sldMkLst>
      </pc:sldChg>
      <pc:sldChg chg="add del">
        <pc:chgData name="Ashley Johnson" userId="S::ajohnson@camdenhealth.org::f338d40e-622c-4400-9073-20a2990db09e" providerId="AD" clId="Web-{BA67EA2C-0B38-588D-B63B-35AAA26FD093}" dt="2023-07-21T20:17:09.101" v="35"/>
        <pc:sldMkLst>
          <pc:docMk/>
          <pc:sldMk cId="483396641" sldId="526"/>
        </pc:sldMkLst>
      </pc:sldChg>
      <pc:sldChg chg="add">
        <pc:chgData name="Ashley Johnson" userId="S::ajohnson@camdenhealth.org::f338d40e-622c-4400-9073-20a2990db09e" providerId="AD" clId="Web-{BA67EA2C-0B38-588D-B63B-35AAA26FD093}" dt="2023-07-21T20:25:13.474" v="36"/>
        <pc:sldMkLst>
          <pc:docMk/>
          <pc:sldMk cId="2319286623" sldId="529"/>
        </pc:sldMkLst>
      </pc:sldChg>
      <pc:sldChg chg="del">
        <pc:chgData name="Ashley Johnson" userId="S::ajohnson@camdenhealth.org::f338d40e-622c-4400-9073-20a2990db09e" providerId="AD" clId="Web-{BA67EA2C-0B38-588D-B63B-35AAA26FD093}" dt="2023-07-21T20:16:44.663" v="0"/>
        <pc:sldMkLst>
          <pc:docMk/>
          <pc:sldMk cId="4265643928" sldId="529"/>
        </pc:sldMkLst>
      </pc:sldChg>
      <pc:sldChg chg="del">
        <pc:chgData name="Ashley Johnson" userId="S::ajohnson@camdenhealth.org::f338d40e-622c-4400-9073-20a2990db09e" providerId="AD" clId="Web-{BA67EA2C-0B38-588D-B63B-35AAA26FD093}" dt="2023-07-21T20:16:44.866" v="1"/>
        <pc:sldMkLst>
          <pc:docMk/>
          <pc:sldMk cId="239724914" sldId="530"/>
        </pc:sldMkLst>
      </pc:sldChg>
      <pc:sldChg chg="add">
        <pc:chgData name="Ashley Johnson" userId="S::ajohnson@camdenhealth.org::f338d40e-622c-4400-9073-20a2990db09e" providerId="AD" clId="Web-{BA67EA2C-0B38-588D-B63B-35AAA26FD093}" dt="2023-07-21T20:25:24.131" v="37"/>
        <pc:sldMkLst>
          <pc:docMk/>
          <pc:sldMk cId="2179464534" sldId="530"/>
        </pc:sldMkLst>
      </pc:sldChg>
      <pc:sldChg chg="add">
        <pc:chgData name="Ashley Johnson" userId="S::ajohnson@camdenhealth.org::f338d40e-622c-4400-9073-20a2990db09e" providerId="AD" clId="Web-{BA67EA2C-0B38-588D-B63B-35AAA26FD093}" dt="2023-07-21T20:25:28.709" v="38"/>
        <pc:sldMkLst>
          <pc:docMk/>
          <pc:sldMk cId="734111236" sldId="531"/>
        </pc:sldMkLst>
      </pc:sldChg>
      <pc:sldChg chg="del">
        <pc:chgData name="Ashley Johnson" userId="S::ajohnson@camdenhealth.org::f338d40e-622c-4400-9073-20a2990db09e" providerId="AD" clId="Web-{BA67EA2C-0B38-588D-B63B-35AAA26FD093}" dt="2023-07-21T20:16:44.897" v="2"/>
        <pc:sldMkLst>
          <pc:docMk/>
          <pc:sldMk cId="3487976186" sldId="531"/>
        </pc:sldMkLst>
      </pc:sldChg>
      <pc:sldChg chg="del">
        <pc:chgData name="Ashley Johnson" userId="S::ajohnson@camdenhealth.org::f338d40e-622c-4400-9073-20a2990db09e" providerId="AD" clId="Web-{BA67EA2C-0B38-588D-B63B-35AAA26FD093}" dt="2023-07-21T20:16:45.116" v="3"/>
        <pc:sldMkLst>
          <pc:docMk/>
          <pc:sldMk cId="1358284663" sldId="532"/>
        </pc:sldMkLst>
      </pc:sldChg>
      <pc:sldChg chg="add del">
        <pc:chgData name="Ashley Johnson" userId="S::ajohnson@camdenhealth.org::f338d40e-622c-4400-9073-20a2990db09e" providerId="AD" clId="Web-{BA67EA2C-0B38-588D-B63B-35AAA26FD093}" dt="2023-07-21T20:25:48.303" v="40"/>
        <pc:sldMkLst>
          <pc:docMk/>
          <pc:sldMk cId="1374041755" sldId="532"/>
        </pc:sldMkLst>
      </pc:sldChg>
      <pc:sldChg chg="add">
        <pc:chgData name="Ashley Johnson" userId="S::ajohnson@camdenhealth.org::f338d40e-622c-4400-9073-20a2990db09e" providerId="AD" clId="Web-{BA67EA2C-0B38-588D-B63B-35AAA26FD093}" dt="2023-07-21T20:26:17.335" v="41"/>
        <pc:sldMkLst>
          <pc:docMk/>
          <pc:sldMk cId="1550418085" sldId="532"/>
        </pc:sldMkLst>
      </pc:sldChg>
      <pc:sldChg chg="del">
        <pc:chgData name="Ashley Johnson" userId="S::ajohnson@camdenhealth.org::f338d40e-622c-4400-9073-20a2990db09e" providerId="AD" clId="Web-{BA67EA2C-0B38-588D-B63B-35AAA26FD093}" dt="2023-07-21T20:16:45.835" v="4"/>
        <pc:sldMkLst>
          <pc:docMk/>
          <pc:sldMk cId="121732099" sldId="533"/>
        </pc:sldMkLst>
      </pc:sldChg>
      <pc:sldChg chg="add">
        <pc:chgData name="Ashley Johnson" userId="S::ajohnson@camdenhealth.org::f338d40e-622c-4400-9073-20a2990db09e" providerId="AD" clId="Web-{BA67EA2C-0B38-588D-B63B-35AAA26FD093}" dt="2023-07-21T20:26:21.585" v="42"/>
        <pc:sldMkLst>
          <pc:docMk/>
          <pc:sldMk cId="1049501239" sldId="533"/>
        </pc:sldMkLst>
      </pc:sldChg>
      <pc:sldChg chg="add">
        <pc:chgData name="Ashley Johnson" userId="S::ajohnson@camdenhealth.org::f338d40e-622c-4400-9073-20a2990db09e" providerId="AD" clId="Web-{BA67EA2C-0B38-588D-B63B-35AAA26FD093}" dt="2023-07-21T20:26:23.070" v="43"/>
        <pc:sldMkLst>
          <pc:docMk/>
          <pc:sldMk cId="986094935" sldId="534"/>
        </pc:sldMkLst>
      </pc:sldChg>
      <pc:sldChg chg="del">
        <pc:chgData name="Ashley Johnson" userId="S::ajohnson@camdenhealth.org::f338d40e-622c-4400-9073-20a2990db09e" providerId="AD" clId="Web-{BA67EA2C-0B38-588D-B63B-35AAA26FD093}" dt="2023-07-21T20:16:46.241" v="5"/>
        <pc:sldMkLst>
          <pc:docMk/>
          <pc:sldMk cId="2039505189" sldId="534"/>
        </pc:sldMkLst>
      </pc:sldChg>
      <pc:sldChg chg="add">
        <pc:chgData name="Ashley Johnson" userId="S::ajohnson@camdenhealth.org::f338d40e-622c-4400-9073-20a2990db09e" providerId="AD" clId="Web-{BA67EA2C-0B38-588D-B63B-35AAA26FD093}" dt="2023-07-21T20:26:27.429" v="44"/>
        <pc:sldMkLst>
          <pc:docMk/>
          <pc:sldMk cId="483508711" sldId="535"/>
        </pc:sldMkLst>
      </pc:sldChg>
      <pc:sldChg chg="del">
        <pc:chgData name="Ashley Johnson" userId="S::ajohnson@camdenhealth.org::f338d40e-622c-4400-9073-20a2990db09e" providerId="AD" clId="Web-{BA67EA2C-0B38-588D-B63B-35AAA26FD093}" dt="2023-07-21T20:16:46.616" v="6"/>
        <pc:sldMkLst>
          <pc:docMk/>
          <pc:sldMk cId="3835631684" sldId="535"/>
        </pc:sldMkLst>
      </pc:sldChg>
      <pc:sldChg chg="del">
        <pc:chgData name="Ashley Johnson" userId="S::ajohnson@camdenhealth.org::f338d40e-622c-4400-9073-20a2990db09e" providerId="AD" clId="Web-{BA67EA2C-0B38-588D-B63B-35AAA26FD093}" dt="2023-07-21T20:16:47.194" v="7"/>
        <pc:sldMkLst>
          <pc:docMk/>
          <pc:sldMk cId="2034242634" sldId="536"/>
        </pc:sldMkLst>
      </pc:sldChg>
      <pc:sldChg chg="add">
        <pc:chgData name="Ashley Johnson" userId="S::ajohnson@camdenhealth.org::f338d40e-622c-4400-9073-20a2990db09e" providerId="AD" clId="Web-{BA67EA2C-0B38-588D-B63B-35AAA26FD093}" dt="2023-07-21T20:26:32.023" v="45"/>
        <pc:sldMkLst>
          <pc:docMk/>
          <pc:sldMk cId="3749638415" sldId="536"/>
        </pc:sldMkLst>
      </pc:sldChg>
      <pc:sldChg chg="del">
        <pc:chgData name="Ashley Johnson" userId="S::ajohnson@camdenhealth.org::f338d40e-622c-4400-9073-20a2990db09e" providerId="AD" clId="Web-{BA67EA2C-0B38-588D-B63B-35AAA26FD093}" dt="2023-07-21T20:16:47.663" v="8"/>
        <pc:sldMkLst>
          <pc:docMk/>
          <pc:sldMk cId="2733010748" sldId="537"/>
        </pc:sldMkLst>
      </pc:sldChg>
      <pc:sldChg chg="add">
        <pc:chgData name="Ashley Johnson" userId="S::ajohnson@camdenhealth.org::f338d40e-622c-4400-9073-20a2990db09e" providerId="AD" clId="Web-{BA67EA2C-0B38-588D-B63B-35AAA26FD093}" dt="2023-07-21T20:26:38.180" v="46"/>
        <pc:sldMkLst>
          <pc:docMk/>
          <pc:sldMk cId="2962689259" sldId="537"/>
        </pc:sldMkLst>
      </pc:sldChg>
      <pc:sldChg chg="del">
        <pc:chgData name="Ashley Johnson" userId="S::ajohnson@camdenhealth.org::f338d40e-622c-4400-9073-20a2990db09e" providerId="AD" clId="Web-{BA67EA2C-0B38-588D-B63B-35AAA26FD093}" dt="2023-07-21T20:16:48.194" v="9"/>
        <pc:sldMkLst>
          <pc:docMk/>
          <pc:sldMk cId="488317902" sldId="538"/>
        </pc:sldMkLst>
      </pc:sldChg>
      <pc:sldChg chg="add">
        <pc:chgData name="Ashley Johnson" userId="S::ajohnson@camdenhealth.org::f338d40e-622c-4400-9073-20a2990db09e" providerId="AD" clId="Web-{BA67EA2C-0B38-588D-B63B-35AAA26FD093}" dt="2023-07-21T20:26:38.883" v="47"/>
        <pc:sldMkLst>
          <pc:docMk/>
          <pc:sldMk cId="3373452731" sldId="538"/>
        </pc:sldMkLst>
      </pc:sldChg>
      <pc:sldChg chg="add">
        <pc:chgData name="Ashley Johnson" userId="S::ajohnson@camdenhealth.org::f338d40e-622c-4400-9073-20a2990db09e" providerId="AD" clId="Web-{BA67EA2C-0B38-588D-B63B-35AAA26FD093}" dt="2023-07-21T20:26:42.445" v="48"/>
        <pc:sldMkLst>
          <pc:docMk/>
          <pc:sldMk cId="1254665751" sldId="539"/>
        </pc:sldMkLst>
      </pc:sldChg>
      <pc:sldChg chg="del">
        <pc:chgData name="Ashley Johnson" userId="S::ajohnson@camdenhealth.org::f338d40e-622c-4400-9073-20a2990db09e" providerId="AD" clId="Web-{BA67EA2C-0B38-588D-B63B-35AAA26FD093}" dt="2023-07-21T20:16:48.663" v="10"/>
        <pc:sldMkLst>
          <pc:docMk/>
          <pc:sldMk cId="1839144329" sldId="539"/>
        </pc:sldMkLst>
      </pc:sldChg>
      <pc:sldChg chg="del">
        <pc:chgData name="Ashley Johnson" userId="S::ajohnson@camdenhealth.org::f338d40e-622c-4400-9073-20a2990db09e" providerId="AD" clId="Web-{BA67EA2C-0B38-588D-B63B-35AAA26FD093}" dt="2023-07-21T20:16:48.741" v="11"/>
        <pc:sldMkLst>
          <pc:docMk/>
          <pc:sldMk cId="3152459624" sldId="540"/>
        </pc:sldMkLst>
      </pc:sldChg>
      <pc:sldChg chg="add">
        <pc:chgData name="Ashley Johnson" userId="S::ajohnson@camdenhealth.org::f338d40e-622c-4400-9073-20a2990db09e" providerId="AD" clId="Web-{BA67EA2C-0B38-588D-B63B-35AAA26FD093}" dt="2023-07-21T20:26:52.805" v="49"/>
        <pc:sldMkLst>
          <pc:docMk/>
          <pc:sldMk cId="3849633320" sldId="540"/>
        </pc:sldMkLst>
      </pc:sldChg>
      <pc:sldChg chg="add">
        <pc:chgData name="Ashley Johnson" userId="S::ajohnson@camdenhealth.org::f338d40e-622c-4400-9073-20a2990db09e" providerId="AD" clId="Web-{BA67EA2C-0B38-588D-B63B-35AAA26FD093}" dt="2023-07-21T20:26:54.383" v="50"/>
        <pc:sldMkLst>
          <pc:docMk/>
          <pc:sldMk cId="2314218475" sldId="541"/>
        </pc:sldMkLst>
      </pc:sldChg>
      <pc:sldChg chg="del">
        <pc:chgData name="Ashley Johnson" userId="S::ajohnson@camdenhealth.org::f338d40e-622c-4400-9073-20a2990db09e" providerId="AD" clId="Web-{BA67EA2C-0B38-588D-B63B-35AAA26FD093}" dt="2023-07-21T20:16:49.538" v="12"/>
        <pc:sldMkLst>
          <pc:docMk/>
          <pc:sldMk cId="3260706671" sldId="541"/>
        </pc:sldMkLst>
      </pc:sldChg>
      <pc:sldChg chg="del">
        <pc:chgData name="Ashley Johnson" userId="S::ajohnson@camdenhealth.org::f338d40e-622c-4400-9073-20a2990db09e" providerId="AD" clId="Web-{BA67EA2C-0B38-588D-B63B-35AAA26FD093}" dt="2023-07-21T20:16:53.444" v="13"/>
        <pc:sldMkLst>
          <pc:docMk/>
          <pc:sldMk cId="1577067651" sldId="542"/>
        </pc:sldMkLst>
      </pc:sldChg>
      <pc:sldChg chg="add">
        <pc:chgData name="Ashley Johnson" userId="S::ajohnson@camdenhealth.org::f338d40e-622c-4400-9073-20a2990db09e" providerId="AD" clId="Web-{BA67EA2C-0B38-588D-B63B-35AAA26FD093}" dt="2023-07-21T20:27:01.649" v="51"/>
        <pc:sldMkLst>
          <pc:docMk/>
          <pc:sldMk cId="1940825746" sldId="542"/>
        </pc:sldMkLst>
      </pc:sldChg>
      <pc:sldChg chg="add">
        <pc:chgData name="Ashley Johnson" userId="S::ajohnson@camdenhealth.org::f338d40e-622c-4400-9073-20a2990db09e" providerId="AD" clId="Web-{BA67EA2C-0B38-588D-B63B-35AAA26FD093}" dt="2023-07-21T20:27:14.290" v="52"/>
        <pc:sldMkLst>
          <pc:docMk/>
          <pc:sldMk cId="1136433053" sldId="543"/>
        </pc:sldMkLst>
      </pc:sldChg>
      <pc:sldChg chg="del">
        <pc:chgData name="Ashley Johnson" userId="S::ajohnson@camdenhealth.org::f338d40e-622c-4400-9073-20a2990db09e" providerId="AD" clId="Web-{BA67EA2C-0B38-588D-B63B-35AAA26FD093}" dt="2023-07-21T20:16:53.975" v="14"/>
        <pc:sldMkLst>
          <pc:docMk/>
          <pc:sldMk cId="2379829047" sldId="543"/>
        </pc:sldMkLst>
      </pc:sldChg>
      <pc:sldChg chg="add">
        <pc:chgData name="Ashley Johnson" userId="S::ajohnson@camdenhealth.org::f338d40e-622c-4400-9073-20a2990db09e" providerId="AD" clId="Web-{BA67EA2C-0B38-588D-B63B-35AAA26FD093}" dt="2023-07-21T20:27:16.399" v="53"/>
        <pc:sldMkLst>
          <pc:docMk/>
          <pc:sldMk cId="1303712848" sldId="544"/>
        </pc:sldMkLst>
      </pc:sldChg>
      <pc:sldChg chg="del">
        <pc:chgData name="Ashley Johnson" userId="S::ajohnson@camdenhealth.org::f338d40e-622c-4400-9073-20a2990db09e" providerId="AD" clId="Web-{BA67EA2C-0B38-588D-B63B-35AAA26FD093}" dt="2023-07-21T20:16:54.366" v="15"/>
        <pc:sldMkLst>
          <pc:docMk/>
          <pc:sldMk cId="3797142422" sldId="544"/>
        </pc:sldMkLst>
      </pc:sldChg>
      <pc:sldChg chg="add">
        <pc:chgData name="Ashley Johnson" userId="S::ajohnson@camdenhealth.org::f338d40e-622c-4400-9073-20a2990db09e" providerId="AD" clId="Web-{BA67EA2C-0B38-588D-B63B-35AAA26FD093}" dt="2023-07-21T20:27:21.275" v="54"/>
        <pc:sldMkLst>
          <pc:docMk/>
          <pc:sldMk cId="2695430023" sldId="545"/>
        </pc:sldMkLst>
      </pc:sldChg>
      <pc:sldChg chg="del">
        <pc:chgData name="Ashley Johnson" userId="S::ajohnson@camdenhealth.org::f338d40e-622c-4400-9073-20a2990db09e" providerId="AD" clId="Web-{BA67EA2C-0B38-588D-B63B-35AAA26FD093}" dt="2023-07-21T20:16:54.522" v="16"/>
        <pc:sldMkLst>
          <pc:docMk/>
          <pc:sldMk cId="3434777000" sldId="545"/>
        </pc:sldMkLst>
      </pc:sldChg>
      <pc:sldChg chg="del">
        <pc:chgData name="Ashley Johnson" userId="S::ajohnson@camdenhealth.org::f338d40e-622c-4400-9073-20a2990db09e" providerId="AD" clId="Web-{BA67EA2C-0B38-588D-B63B-35AAA26FD093}" dt="2023-07-21T20:16:55.382" v="17"/>
        <pc:sldMkLst>
          <pc:docMk/>
          <pc:sldMk cId="537449940" sldId="546"/>
        </pc:sldMkLst>
      </pc:sldChg>
      <pc:sldChg chg="add">
        <pc:chgData name="Ashley Johnson" userId="S::ajohnson@camdenhealth.org::f338d40e-622c-4400-9073-20a2990db09e" providerId="AD" clId="Web-{BA67EA2C-0B38-588D-B63B-35AAA26FD093}" dt="2023-07-21T20:27:26.165" v="55"/>
        <pc:sldMkLst>
          <pc:docMk/>
          <pc:sldMk cId="1585223547" sldId="546"/>
        </pc:sldMkLst>
      </pc:sldChg>
      <pc:sldChg chg="add">
        <pc:chgData name="Ashley Johnson" userId="S::ajohnson@camdenhealth.org::f338d40e-622c-4400-9073-20a2990db09e" providerId="AD" clId="Web-{BA67EA2C-0B38-588D-B63B-35AAA26FD093}" dt="2023-07-21T20:27:32.697" v="56"/>
        <pc:sldMkLst>
          <pc:docMk/>
          <pc:sldMk cId="1811653809" sldId="547"/>
        </pc:sldMkLst>
      </pc:sldChg>
      <pc:sldChg chg="del">
        <pc:chgData name="Ashley Johnson" userId="S::ajohnson@camdenhealth.org::f338d40e-622c-4400-9073-20a2990db09e" providerId="AD" clId="Web-{BA67EA2C-0B38-588D-B63B-35AAA26FD093}" dt="2023-07-21T20:16:55.788" v="18"/>
        <pc:sldMkLst>
          <pc:docMk/>
          <pc:sldMk cId="3974495390" sldId="547"/>
        </pc:sldMkLst>
      </pc:sldChg>
      <pc:sldChg chg="add">
        <pc:chgData name="Ashley Johnson" userId="S::ajohnson@camdenhealth.org::f338d40e-622c-4400-9073-20a2990db09e" providerId="AD" clId="Web-{BA67EA2C-0B38-588D-B63B-35AAA26FD093}" dt="2023-07-21T20:27:39.791" v="57"/>
        <pc:sldMkLst>
          <pc:docMk/>
          <pc:sldMk cId="1149192726" sldId="548"/>
        </pc:sldMkLst>
      </pc:sldChg>
      <pc:sldChg chg="del">
        <pc:chgData name="Ashley Johnson" userId="S::ajohnson@camdenhealth.org::f338d40e-622c-4400-9073-20a2990db09e" providerId="AD" clId="Web-{BA67EA2C-0B38-588D-B63B-35AAA26FD093}" dt="2023-07-21T20:16:57.663" v="24"/>
        <pc:sldMkLst>
          <pc:docMk/>
          <pc:sldMk cId="3907859249" sldId="548"/>
        </pc:sldMkLst>
      </pc:sldChg>
      <pc:sldChg chg="add">
        <pc:chgData name="Ashley Johnson" userId="S::ajohnson@camdenhealth.org::f338d40e-622c-4400-9073-20a2990db09e" providerId="AD" clId="Web-{BA67EA2C-0B38-588D-B63B-35AAA26FD093}" dt="2023-07-21T20:27:45.369" v="58"/>
        <pc:sldMkLst>
          <pc:docMk/>
          <pc:sldMk cId="897549453" sldId="549"/>
        </pc:sldMkLst>
      </pc:sldChg>
      <pc:sldChg chg="del">
        <pc:chgData name="Ashley Johnson" userId="S::ajohnson@camdenhealth.org::f338d40e-622c-4400-9073-20a2990db09e" providerId="AD" clId="Web-{BA67EA2C-0B38-588D-B63B-35AAA26FD093}" dt="2023-07-21T20:16:56.272" v="19"/>
        <pc:sldMkLst>
          <pc:docMk/>
          <pc:sldMk cId="1856955236" sldId="549"/>
        </pc:sldMkLst>
      </pc:sldChg>
      <pc:sldChg chg="add">
        <pc:chgData name="Ashley Johnson" userId="S::ajohnson@camdenhealth.org::f338d40e-622c-4400-9073-20a2990db09e" providerId="AD" clId="Web-{BA67EA2C-0B38-588D-B63B-35AAA26FD093}" dt="2023-07-21T20:27:46.619" v="59"/>
        <pc:sldMkLst>
          <pc:docMk/>
          <pc:sldMk cId="1718622941" sldId="550"/>
        </pc:sldMkLst>
      </pc:sldChg>
      <pc:sldChg chg="del">
        <pc:chgData name="Ashley Johnson" userId="S::ajohnson@camdenhealth.org::f338d40e-622c-4400-9073-20a2990db09e" providerId="AD" clId="Web-{BA67EA2C-0B38-588D-B63B-35AAA26FD093}" dt="2023-07-21T20:16:56.444" v="20"/>
        <pc:sldMkLst>
          <pc:docMk/>
          <pc:sldMk cId="2795992137" sldId="550"/>
        </pc:sldMkLst>
      </pc:sldChg>
      <pc:sldChg chg="add">
        <pc:chgData name="Ashley Johnson" userId="S::ajohnson@camdenhealth.org::f338d40e-622c-4400-9073-20a2990db09e" providerId="AD" clId="Web-{BA67EA2C-0B38-588D-B63B-35AAA26FD093}" dt="2023-07-21T20:27:52.744" v="60"/>
        <pc:sldMkLst>
          <pc:docMk/>
          <pc:sldMk cId="2262178523" sldId="551"/>
        </pc:sldMkLst>
      </pc:sldChg>
      <pc:sldChg chg="del">
        <pc:chgData name="Ashley Johnson" userId="S::ajohnson@camdenhealth.org::f338d40e-622c-4400-9073-20a2990db09e" providerId="AD" clId="Web-{BA67EA2C-0B38-588D-B63B-35AAA26FD093}" dt="2023-07-21T20:16:56.585" v="21"/>
        <pc:sldMkLst>
          <pc:docMk/>
          <pc:sldMk cId="3606604525" sldId="551"/>
        </pc:sldMkLst>
      </pc:sldChg>
      <pc:sldChg chg="del">
        <pc:chgData name="Ashley Johnson" userId="S::ajohnson@camdenhealth.org::f338d40e-622c-4400-9073-20a2990db09e" providerId="AD" clId="Web-{BA67EA2C-0B38-588D-B63B-35AAA26FD093}" dt="2023-07-21T20:16:56.616" v="22"/>
        <pc:sldMkLst>
          <pc:docMk/>
          <pc:sldMk cId="278743557" sldId="552"/>
        </pc:sldMkLst>
      </pc:sldChg>
      <pc:sldChg chg="add">
        <pc:chgData name="Ashley Johnson" userId="S::ajohnson@camdenhealth.org::f338d40e-622c-4400-9073-20a2990db09e" providerId="AD" clId="Web-{BA67EA2C-0B38-588D-B63B-35AAA26FD093}" dt="2023-07-21T20:27:56.197" v="61"/>
        <pc:sldMkLst>
          <pc:docMk/>
          <pc:sldMk cId="3585947619" sldId="552"/>
        </pc:sldMkLst>
      </pc:sldChg>
      <pc:sldChg chg="del">
        <pc:chgData name="Ashley Johnson" userId="S::ajohnson@camdenhealth.org::f338d40e-622c-4400-9073-20a2990db09e" providerId="AD" clId="Web-{BA67EA2C-0B38-588D-B63B-35AAA26FD093}" dt="2023-07-21T20:16:56.632" v="23"/>
        <pc:sldMkLst>
          <pc:docMk/>
          <pc:sldMk cId="1482533446" sldId="553"/>
        </pc:sldMkLst>
      </pc:sldChg>
      <pc:sldChg chg="add">
        <pc:chgData name="Ashley Johnson" userId="S::ajohnson@camdenhealth.org::f338d40e-622c-4400-9073-20a2990db09e" providerId="AD" clId="Web-{BA67EA2C-0B38-588D-B63B-35AAA26FD093}" dt="2023-07-21T20:28:03.307" v="62"/>
        <pc:sldMkLst>
          <pc:docMk/>
          <pc:sldMk cId="3627443494" sldId="553"/>
        </pc:sldMkLst>
      </pc:sldChg>
      <pc:sldChg chg="add">
        <pc:chgData name="Ashley Johnson" userId="S::ajohnson@camdenhealth.org::f338d40e-622c-4400-9073-20a2990db09e" providerId="AD" clId="Web-{BA67EA2C-0B38-588D-B63B-35AAA26FD093}" dt="2023-07-21T20:28:11.557" v="63"/>
        <pc:sldMkLst>
          <pc:docMk/>
          <pc:sldMk cId="30754856" sldId="554"/>
        </pc:sldMkLst>
      </pc:sldChg>
      <pc:sldChg chg="del">
        <pc:chgData name="Ashley Johnson" userId="S::ajohnson@camdenhealth.org::f338d40e-622c-4400-9073-20a2990db09e" providerId="AD" clId="Web-{BA67EA2C-0B38-588D-B63B-35AAA26FD093}" dt="2023-07-21T20:16:58.288" v="25"/>
        <pc:sldMkLst>
          <pc:docMk/>
          <pc:sldMk cId="2167707847" sldId="554"/>
        </pc:sldMkLst>
      </pc:sldChg>
      <pc:sldChg chg="del">
        <pc:chgData name="Ashley Johnson" userId="S::ajohnson@camdenhealth.org::f338d40e-622c-4400-9073-20a2990db09e" providerId="AD" clId="Web-{BA67EA2C-0B38-588D-B63B-35AAA26FD093}" dt="2023-07-21T20:16:59.054" v="26"/>
        <pc:sldMkLst>
          <pc:docMk/>
          <pc:sldMk cId="3304608071" sldId="555"/>
        </pc:sldMkLst>
      </pc:sldChg>
      <pc:sldChg chg="add">
        <pc:chgData name="Ashley Johnson" userId="S::ajohnson@camdenhealth.org::f338d40e-622c-4400-9073-20a2990db09e" providerId="AD" clId="Web-{BA67EA2C-0B38-588D-B63B-35AAA26FD093}" dt="2023-07-21T20:28:16.932" v="64"/>
        <pc:sldMkLst>
          <pc:docMk/>
          <pc:sldMk cId="4125260864" sldId="555"/>
        </pc:sldMkLst>
      </pc:sldChg>
      <pc:sldChg chg="del">
        <pc:chgData name="Ashley Johnson" userId="S::ajohnson@camdenhealth.org::f338d40e-622c-4400-9073-20a2990db09e" providerId="AD" clId="Web-{BA67EA2C-0B38-588D-B63B-35AAA26FD093}" dt="2023-07-21T20:16:59.726" v="27"/>
        <pc:sldMkLst>
          <pc:docMk/>
          <pc:sldMk cId="875095040" sldId="556"/>
        </pc:sldMkLst>
      </pc:sldChg>
      <pc:sldChg chg="add">
        <pc:chgData name="Ashley Johnson" userId="S::ajohnson@camdenhealth.org::f338d40e-622c-4400-9073-20a2990db09e" providerId="AD" clId="Web-{BA67EA2C-0B38-588D-B63B-35AAA26FD093}" dt="2023-07-21T20:28:18.964" v="65"/>
        <pc:sldMkLst>
          <pc:docMk/>
          <pc:sldMk cId="2756042901" sldId="556"/>
        </pc:sldMkLst>
      </pc:sldChg>
      <pc:sldChg chg="add">
        <pc:chgData name="Ashley Johnson" userId="S::ajohnson@camdenhealth.org::f338d40e-622c-4400-9073-20a2990db09e" providerId="AD" clId="Web-{BA67EA2C-0B38-588D-B63B-35AAA26FD093}" dt="2023-07-21T20:28:23.776" v="66"/>
        <pc:sldMkLst>
          <pc:docMk/>
          <pc:sldMk cId="837384968" sldId="557"/>
        </pc:sldMkLst>
      </pc:sldChg>
      <pc:sldChg chg="del">
        <pc:chgData name="Ashley Johnson" userId="S::ajohnson@camdenhealth.org::f338d40e-622c-4400-9073-20a2990db09e" providerId="AD" clId="Web-{BA67EA2C-0B38-588D-B63B-35AAA26FD093}" dt="2023-07-21T20:17:04.382" v="28"/>
        <pc:sldMkLst>
          <pc:docMk/>
          <pc:sldMk cId="3692847540" sldId="557"/>
        </pc:sldMkLst>
      </pc:sldChg>
      <pc:sldChg chg="del">
        <pc:chgData name="Ashley Johnson" userId="S::ajohnson@camdenhealth.org::f338d40e-622c-4400-9073-20a2990db09e" providerId="AD" clId="Web-{BA67EA2C-0B38-588D-B63B-35AAA26FD093}" dt="2023-07-21T20:17:08.648" v="29"/>
        <pc:sldMkLst>
          <pc:docMk/>
          <pc:sldMk cId="2494183744" sldId="558"/>
        </pc:sldMkLst>
      </pc:sldChg>
      <pc:sldChg chg="add">
        <pc:chgData name="Ashley Johnson" userId="S::ajohnson@camdenhealth.org::f338d40e-622c-4400-9073-20a2990db09e" providerId="AD" clId="Web-{BA67EA2C-0B38-588D-B63B-35AAA26FD093}" dt="2023-07-21T20:28:25.745" v="67"/>
        <pc:sldMkLst>
          <pc:docMk/>
          <pc:sldMk cId="3276683236" sldId="558"/>
        </pc:sldMkLst>
      </pc:sldChg>
      <pc:sldChg chg="add">
        <pc:chgData name="Ashley Johnson" userId="S::ajohnson@camdenhealth.org::f338d40e-622c-4400-9073-20a2990db09e" providerId="AD" clId="Web-{BA67EA2C-0B38-588D-B63B-35AAA26FD093}" dt="2023-07-21T20:28:33.308" v="68"/>
        <pc:sldMkLst>
          <pc:docMk/>
          <pc:sldMk cId="541765732" sldId="559"/>
        </pc:sldMkLst>
      </pc:sldChg>
      <pc:sldChg chg="del">
        <pc:chgData name="Ashley Johnson" userId="S::ajohnson@camdenhealth.org::f338d40e-622c-4400-9073-20a2990db09e" providerId="AD" clId="Web-{BA67EA2C-0B38-588D-B63B-35AAA26FD093}" dt="2023-07-21T20:17:09.038" v="30"/>
        <pc:sldMkLst>
          <pc:docMk/>
          <pc:sldMk cId="2554129416" sldId="559"/>
        </pc:sldMkLst>
      </pc:sldChg>
      <pc:sldChg chg="del">
        <pc:chgData name="Ashley Johnson" userId="S::ajohnson@camdenhealth.org::f338d40e-622c-4400-9073-20a2990db09e" providerId="AD" clId="Web-{BA67EA2C-0B38-588D-B63B-35AAA26FD093}" dt="2023-07-21T20:17:09.054" v="31"/>
        <pc:sldMkLst>
          <pc:docMk/>
          <pc:sldMk cId="1952292801" sldId="560"/>
        </pc:sldMkLst>
      </pc:sldChg>
      <pc:sldChg chg="del">
        <pc:chgData name="Ashley Johnson" userId="S::ajohnson@camdenhealth.org::f338d40e-622c-4400-9073-20a2990db09e" providerId="AD" clId="Web-{BA67EA2C-0B38-588D-B63B-35AAA26FD093}" dt="2023-07-21T20:17:09.070" v="32"/>
        <pc:sldMkLst>
          <pc:docMk/>
          <pc:sldMk cId="1410096022" sldId="561"/>
        </pc:sldMkLst>
      </pc:sldChg>
      <pc:sldMasterChg chg="add addSldLayout">
        <pc:chgData name="Ashley Johnson" userId="S::ajohnson@camdenhealth.org::f338d40e-622c-4400-9073-20a2990db09e" providerId="AD" clId="Web-{BA67EA2C-0B38-588D-B63B-35AAA26FD093}" dt="2023-07-21T20:27:45.369" v="58"/>
        <pc:sldMasterMkLst>
          <pc:docMk/>
          <pc:sldMasterMk cId="3928076542" sldId="2147483660"/>
        </pc:sldMasterMkLst>
        <pc:sldLayoutChg chg="add">
          <pc:chgData name="Ashley Johnson" userId="S::ajohnson@camdenhealth.org::f338d40e-622c-4400-9073-20a2990db09e" providerId="AD" clId="Web-{BA67EA2C-0B38-588D-B63B-35AAA26FD093}" dt="2023-07-21T20:25:13.474" v="36"/>
          <pc:sldLayoutMkLst>
            <pc:docMk/>
            <pc:sldMasterMk cId="3928076542" sldId="2147483660"/>
            <pc:sldLayoutMk cId="1356631698" sldId="2147483661"/>
          </pc:sldLayoutMkLst>
        </pc:sldLayoutChg>
        <pc:sldLayoutChg chg="add">
          <pc:chgData name="Ashley Johnson" userId="S::ajohnson@camdenhealth.org::f338d40e-622c-4400-9073-20a2990db09e" providerId="AD" clId="Web-{BA67EA2C-0B38-588D-B63B-35AAA26FD093}" dt="2023-07-21T20:25:24.131" v="37"/>
          <pc:sldLayoutMkLst>
            <pc:docMk/>
            <pc:sldMasterMk cId="3928076542" sldId="2147483660"/>
            <pc:sldLayoutMk cId="1501784458" sldId="2147483662"/>
          </pc:sldLayoutMkLst>
        </pc:sldLayoutChg>
        <pc:sldLayoutChg chg="add">
          <pc:chgData name="Ashley Johnson" userId="S::ajohnson@camdenhealth.org::f338d40e-622c-4400-9073-20a2990db09e" providerId="AD" clId="Web-{BA67EA2C-0B38-588D-B63B-35AAA26FD093}" dt="2023-07-21T20:27:45.369" v="58"/>
          <pc:sldLayoutMkLst>
            <pc:docMk/>
            <pc:sldMasterMk cId="3928076542" sldId="2147483660"/>
            <pc:sldLayoutMk cId="2766192722" sldId="2147483663"/>
          </pc:sldLayoutMkLst>
        </pc:sldLayoutChg>
        <pc:sldLayoutChg chg="add">
          <pc:chgData name="Ashley Johnson" userId="S::ajohnson@camdenhealth.org::f338d40e-622c-4400-9073-20a2990db09e" providerId="AD" clId="Web-{BA67EA2C-0B38-588D-B63B-35AAA26FD093}" dt="2023-07-21T20:27:01.649" v="51"/>
          <pc:sldLayoutMkLst>
            <pc:docMk/>
            <pc:sldMasterMk cId="3928076542" sldId="2147483660"/>
            <pc:sldLayoutMk cId="619983336" sldId="2147483665"/>
          </pc:sldLayoutMkLst>
        </pc:sldLayoutChg>
        <pc:sldLayoutChg chg="add">
          <pc:chgData name="Ashley Johnson" userId="S::ajohnson@camdenhealth.org::f338d40e-622c-4400-9073-20a2990db09e" providerId="AD" clId="Web-{BA67EA2C-0B38-588D-B63B-35AAA26FD093}" dt="2023-07-21T20:26:17.335" v="41"/>
          <pc:sldLayoutMkLst>
            <pc:docMk/>
            <pc:sldMasterMk cId="3928076542" sldId="2147483660"/>
            <pc:sldLayoutMk cId="2364275674" sldId="2147483667"/>
          </pc:sldLayoutMkLst>
        </pc:sldLayoutChg>
      </pc:sldMasterChg>
    </pc:docChg>
  </pc:docChgLst>
  <pc:docChgLst>
    <pc:chgData name="Ashley Johnson" userId="S::ajohnson@camdenhealth.org::f338d40e-622c-4400-9073-20a2990db09e" providerId="AD" clId="Web-{D456629B-9E86-E6CC-98B6-8A4EB753296A}"/>
    <pc:docChg chg="modSld">
      <pc:chgData name="Ashley Johnson" userId="S::ajohnson@camdenhealth.org::f338d40e-622c-4400-9073-20a2990db09e" providerId="AD" clId="Web-{D456629B-9E86-E6CC-98B6-8A4EB753296A}" dt="2023-07-10T14:05:45.105" v="50" actId="20577"/>
      <pc:docMkLst>
        <pc:docMk/>
      </pc:docMkLst>
      <pc:sldChg chg="addSp delSp modSp">
        <pc:chgData name="Ashley Johnson" userId="S::ajohnson@camdenhealth.org::f338d40e-622c-4400-9073-20a2990db09e" providerId="AD" clId="Web-{D456629B-9E86-E6CC-98B6-8A4EB753296A}" dt="2023-07-10T14:05:45.105" v="50" actId="20577"/>
        <pc:sldMkLst>
          <pc:docMk/>
          <pc:sldMk cId="483396641" sldId="526"/>
        </pc:sldMkLst>
        <pc:spChg chg="mod">
          <ac:chgData name="Ashley Johnson" userId="S::ajohnson@camdenhealth.org::f338d40e-622c-4400-9073-20a2990db09e" providerId="AD" clId="Web-{D456629B-9E86-E6CC-98B6-8A4EB753296A}" dt="2023-07-10T14:05:45.105" v="50" actId="20577"/>
          <ac:spMkLst>
            <pc:docMk/>
            <pc:sldMk cId="483396641" sldId="526"/>
            <ac:spMk id="834" creationId="{00000000-0000-0000-0000-000000000000}"/>
          </ac:spMkLst>
        </pc:spChg>
        <pc:graphicFrameChg chg="add del mod">
          <ac:chgData name="Ashley Johnson" userId="S::ajohnson@camdenhealth.org::f338d40e-622c-4400-9073-20a2990db09e" providerId="AD" clId="Web-{D456629B-9E86-E6CC-98B6-8A4EB753296A}" dt="2023-07-10T14:03:52.053" v="17"/>
          <ac:graphicFrameMkLst>
            <pc:docMk/>
            <pc:sldMk cId="483396641" sldId="526"/>
            <ac:graphicFrameMk id="3" creationId="{FCE7CD31-92A6-4448-5817-2DDF8414D7B9}"/>
          </ac:graphicFrameMkLst>
        </pc:graphicFrameChg>
        <pc:graphicFrameChg chg="add del mod">
          <ac:chgData name="Ashley Johnson" userId="S::ajohnson@camdenhealth.org::f338d40e-622c-4400-9073-20a2990db09e" providerId="AD" clId="Web-{D456629B-9E86-E6CC-98B6-8A4EB753296A}" dt="2023-07-10T14:04:24.273" v="32"/>
          <ac:graphicFrameMkLst>
            <pc:docMk/>
            <pc:sldMk cId="483396641" sldId="526"/>
            <ac:graphicFrameMk id="5" creationId="{E0CCC809-4815-653D-74FC-16D3F3B6DF1F}"/>
          </ac:graphicFrameMkLst>
        </pc:graphicFrameChg>
      </pc:sldChg>
    </pc:docChg>
  </pc:docChgLst>
  <pc:docChgLst>
    <pc:chgData name="Ashley Johnson" userId="S::ajohnson@camdenhealth.org::f338d40e-622c-4400-9073-20a2990db09e" providerId="AD" clId="Web-{40924242-9E60-9098-2BD6-C7C54538D684}"/>
    <pc:docChg chg="modSld">
      <pc:chgData name="Ashley Johnson" userId="S::ajohnson@camdenhealth.org::f338d40e-622c-4400-9073-20a2990db09e" providerId="AD" clId="Web-{40924242-9E60-9098-2BD6-C7C54538D684}" dt="2023-07-25T12:46:43.662" v="21" actId="20577"/>
      <pc:docMkLst>
        <pc:docMk/>
      </pc:docMkLst>
      <pc:sldChg chg="addSp modSp">
        <pc:chgData name="Ashley Johnson" userId="S::ajohnson@camdenhealth.org::f338d40e-622c-4400-9073-20a2990db09e" providerId="AD" clId="Web-{40924242-9E60-9098-2BD6-C7C54538D684}" dt="2023-07-25T12:43:41.873" v="16"/>
        <pc:sldMkLst>
          <pc:docMk/>
          <pc:sldMk cId="831052916" sldId="265"/>
        </pc:sldMkLst>
        <pc:spChg chg="add mod">
          <ac:chgData name="Ashley Johnson" userId="S::ajohnson@camdenhealth.org::f338d40e-622c-4400-9073-20a2990db09e" providerId="AD" clId="Web-{40924242-9E60-9098-2BD6-C7C54538D684}" dt="2023-07-25T12:43:40.655" v="15"/>
          <ac:spMkLst>
            <pc:docMk/>
            <pc:sldMk cId="831052916" sldId="265"/>
            <ac:spMk id="2" creationId="{55228E22-1C71-DDAF-A82A-66EF708CB2DD}"/>
          </ac:spMkLst>
        </pc:spChg>
        <pc:spChg chg="add">
          <ac:chgData name="Ashley Johnson" userId="S::ajohnson@camdenhealth.org::f338d40e-622c-4400-9073-20a2990db09e" providerId="AD" clId="Web-{40924242-9E60-9098-2BD6-C7C54538D684}" dt="2023-07-25T12:43:33.342" v="14"/>
          <ac:spMkLst>
            <pc:docMk/>
            <pc:sldMk cId="831052916" sldId="265"/>
            <ac:spMk id="3" creationId="{4881C63D-FD65-4A0B-ECCF-B96B01F66B88}"/>
          </ac:spMkLst>
        </pc:spChg>
        <pc:spChg chg="add">
          <ac:chgData name="Ashley Johnson" userId="S::ajohnson@camdenhealth.org::f338d40e-622c-4400-9073-20a2990db09e" providerId="AD" clId="Web-{40924242-9E60-9098-2BD6-C7C54538D684}" dt="2023-07-25T12:43:41.873" v="16"/>
          <ac:spMkLst>
            <pc:docMk/>
            <pc:sldMk cId="831052916" sldId="265"/>
            <ac:spMk id="4" creationId="{581FADB0-B94F-5E33-A922-029F7D5BB798}"/>
          </ac:spMkLst>
        </pc:spChg>
      </pc:sldChg>
      <pc:sldChg chg="delSp">
        <pc:chgData name="Ashley Johnson" userId="S::ajohnson@camdenhealth.org::f338d40e-622c-4400-9073-20a2990db09e" providerId="AD" clId="Web-{40924242-9E60-9098-2BD6-C7C54538D684}" dt="2023-07-25T12:43:53.483" v="17"/>
        <pc:sldMkLst>
          <pc:docMk/>
          <pc:sldMk cId="1887287153" sldId="374"/>
        </pc:sldMkLst>
        <pc:spChg chg="del">
          <ac:chgData name="Ashley Johnson" userId="S::ajohnson@camdenhealth.org::f338d40e-622c-4400-9073-20a2990db09e" providerId="AD" clId="Web-{40924242-9E60-9098-2BD6-C7C54538D684}" dt="2023-07-25T12:43:53.483" v="17"/>
          <ac:spMkLst>
            <pc:docMk/>
            <pc:sldMk cId="1887287153" sldId="374"/>
            <ac:spMk id="2" creationId="{17B2B285-B2C5-4202-B62F-2F3CBD4D26C5}"/>
          </ac:spMkLst>
        </pc:spChg>
      </pc:sldChg>
      <pc:sldChg chg="modSp">
        <pc:chgData name="Ashley Johnson" userId="S::ajohnson@camdenhealth.org::f338d40e-622c-4400-9073-20a2990db09e" providerId="AD" clId="Web-{40924242-9E60-9098-2BD6-C7C54538D684}" dt="2023-07-25T12:46:43.662" v="21" actId="20577"/>
        <pc:sldMkLst>
          <pc:docMk/>
          <pc:sldMk cId="2319286623" sldId="529"/>
        </pc:sldMkLst>
        <pc:spChg chg="mod">
          <ac:chgData name="Ashley Johnson" userId="S::ajohnson@camdenhealth.org::f338d40e-622c-4400-9073-20a2990db09e" providerId="AD" clId="Web-{40924242-9E60-9098-2BD6-C7C54538D684}" dt="2023-07-25T12:46:43.662" v="21" actId="20577"/>
          <ac:spMkLst>
            <pc:docMk/>
            <pc:sldMk cId="2319286623" sldId="529"/>
            <ac:spMk id="3" creationId="{6AB6B292-30F8-A6EB-0ADD-680DF7960E68}"/>
          </ac:spMkLst>
        </pc:spChg>
      </pc:sldChg>
      <pc:sldChg chg="addSp modSp">
        <pc:chgData name="Ashley Johnson" userId="S::ajohnson@camdenhealth.org::f338d40e-622c-4400-9073-20a2990db09e" providerId="AD" clId="Web-{40924242-9E60-9098-2BD6-C7C54538D684}" dt="2023-07-25T12:40:33.335" v="9" actId="14100"/>
        <pc:sldMkLst>
          <pc:docMk/>
          <pc:sldMk cId="2476411787" sldId="560"/>
        </pc:sldMkLst>
        <pc:graphicFrameChg chg="mod ord modGraphic">
          <ac:chgData name="Ashley Johnson" userId="S::ajohnson@camdenhealth.org::f338d40e-622c-4400-9073-20a2990db09e" providerId="AD" clId="Web-{40924242-9E60-9098-2BD6-C7C54538D684}" dt="2023-07-25T12:35:36.855" v="6" actId="20577"/>
          <ac:graphicFrameMkLst>
            <pc:docMk/>
            <pc:sldMk cId="2476411787" sldId="560"/>
            <ac:graphicFrameMk id="4" creationId="{8CEE0E8A-BD83-2F95-C7D4-0ADCCD479D98}"/>
          </ac:graphicFrameMkLst>
        </pc:graphicFrameChg>
        <pc:picChg chg="add mod">
          <ac:chgData name="Ashley Johnson" userId="S::ajohnson@camdenhealth.org::f338d40e-622c-4400-9073-20a2990db09e" providerId="AD" clId="Web-{40924242-9E60-9098-2BD6-C7C54538D684}" dt="2023-07-25T12:40:33.335" v="9" actId="14100"/>
          <ac:picMkLst>
            <pc:docMk/>
            <pc:sldMk cId="2476411787" sldId="560"/>
            <ac:picMk id="93" creationId="{5C156C2A-64BF-636F-03C4-64E690A2B60C}"/>
          </ac:picMkLst>
        </pc:picChg>
      </pc:sldChg>
    </pc:docChg>
  </pc:docChgLst>
  <pc:docChgLst>
    <pc:chgData name="Ashley Johnson" userId="f338d40e-622c-4400-9073-20a2990db09e" providerId="ADAL" clId="{DCEE2588-43EA-4463-9893-95C68A00609E}"/>
    <pc:docChg chg="modSld">
      <pc:chgData name="Ashley Johnson" userId="f338d40e-622c-4400-9073-20a2990db09e" providerId="ADAL" clId="{DCEE2588-43EA-4463-9893-95C68A00609E}" dt="2023-07-26T15:05:04.270" v="0" actId="20577"/>
      <pc:docMkLst>
        <pc:docMk/>
      </pc:docMkLst>
      <pc:sldChg chg="modSp mod">
        <pc:chgData name="Ashley Johnson" userId="f338d40e-622c-4400-9073-20a2990db09e" providerId="ADAL" clId="{DCEE2588-43EA-4463-9893-95C68A00609E}" dt="2023-07-26T15:05:04.270" v="0" actId="20577"/>
        <pc:sldMkLst>
          <pc:docMk/>
          <pc:sldMk cId="2319286623" sldId="529"/>
        </pc:sldMkLst>
        <pc:spChg chg="mod">
          <ac:chgData name="Ashley Johnson" userId="f338d40e-622c-4400-9073-20a2990db09e" providerId="ADAL" clId="{DCEE2588-43EA-4463-9893-95C68A00609E}" dt="2023-07-26T15:05:04.270" v="0" actId="20577"/>
          <ac:spMkLst>
            <pc:docMk/>
            <pc:sldMk cId="2319286623" sldId="529"/>
            <ac:spMk id="2" creationId="{45108520-7DAF-E379-0A65-309D6619AA16}"/>
          </ac:spMkLst>
        </pc:spChg>
      </pc:sldChg>
    </pc:docChg>
  </pc:docChgLst>
  <pc:docChgLst>
    <pc:chgData name="Ashley Johnson" userId="f338d40e-622c-4400-9073-20a2990db09e" providerId="ADAL" clId="{54568274-6118-44EA-B187-EC749F77D6BD}"/>
    <pc:docChg chg="custSel addSld delSld modSld addMainMaster modMainMaster">
      <pc:chgData name="Ashley Johnson" userId="f338d40e-622c-4400-9073-20a2990db09e" providerId="ADAL" clId="{54568274-6118-44EA-B187-EC749F77D6BD}" dt="2023-05-26T18:41:36.057" v="53" actId="2696"/>
      <pc:docMkLst>
        <pc:docMk/>
      </pc:docMkLst>
      <pc:sldChg chg="modSp mod">
        <pc:chgData name="Ashley Johnson" userId="f338d40e-622c-4400-9073-20a2990db09e" providerId="ADAL" clId="{54568274-6118-44EA-B187-EC749F77D6BD}" dt="2023-05-26T18:26:26.946" v="25" actId="1076"/>
        <pc:sldMkLst>
          <pc:docMk/>
          <pc:sldMk cId="0" sldId="256"/>
        </pc:sldMkLst>
        <pc:spChg chg="mod">
          <ac:chgData name="Ashley Johnson" userId="f338d40e-622c-4400-9073-20a2990db09e" providerId="ADAL" clId="{54568274-6118-44EA-B187-EC749F77D6BD}" dt="2023-05-26T18:25:25.618" v="1"/>
          <ac:spMkLst>
            <pc:docMk/>
            <pc:sldMk cId="0" sldId="256"/>
            <ac:spMk id="827" creationId="{00000000-0000-0000-0000-000000000000}"/>
          </ac:spMkLst>
        </pc:spChg>
        <pc:spChg chg="mod">
          <ac:chgData name="Ashley Johnson" userId="f338d40e-622c-4400-9073-20a2990db09e" providerId="ADAL" clId="{54568274-6118-44EA-B187-EC749F77D6BD}" dt="2023-05-26T18:26:26.946" v="25" actId="1076"/>
          <ac:spMkLst>
            <pc:docMk/>
            <pc:sldMk cId="0" sldId="256"/>
            <ac:spMk id="828" creationId="{00000000-0000-0000-0000-000000000000}"/>
          </ac:spMkLst>
        </pc:spChg>
      </pc:sldChg>
      <pc:sldChg chg="modSp mod">
        <pc:chgData name="Ashley Johnson" userId="f338d40e-622c-4400-9073-20a2990db09e" providerId="ADAL" clId="{54568274-6118-44EA-B187-EC749F77D6BD}" dt="2023-05-26T18:27:00.182" v="30" actId="207"/>
        <pc:sldMkLst>
          <pc:docMk/>
          <pc:sldMk cId="0" sldId="257"/>
        </pc:sldMkLst>
        <pc:spChg chg="mod">
          <ac:chgData name="Ashley Johnson" userId="f338d40e-622c-4400-9073-20a2990db09e" providerId="ADAL" clId="{54568274-6118-44EA-B187-EC749F77D6BD}" dt="2023-05-26T18:27:00.182" v="30" actId="207"/>
          <ac:spMkLst>
            <pc:docMk/>
            <pc:sldMk cId="0" sldId="257"/>
            <ac:spMk id="834" creationId="{00000000-0000-0000-0000-000000000000}"/>
          </ac:spMkLst>
        </pc:spChg>
      </pc:sldChg>
      <pc:sldChg chg="addSp delSp modSp del mod">
        <pc:chgData name="Ashley Johnson" userId="f338d40e-622c-4400-9073-20a2990db09e" providerId="ADAL" clId="{54568274-6118-44EA-B187-EC749F77D6BD}" dt="2023-05-26T18:35:21.001" v="44" actId="2696"/>
        <pc:sldMkLst>
          <pc:docMk/>
          <pc:sldMk cId="22143715" sldId="261"/>
        </pc:sldMkLst>
        <pc:spChg chg="mod">
          <ac:chgData name="Ashley Johnson" userId="f338d40e-622c-4400-9073-20a2990db09e" providerId="ADAL" clId="{54568274-6118-44EA-B187-EC749F77D6BD}" dt="2023-05-26T18:27:36.444" v="36" actId="1076"/>
          <ac:spMkLst>
            <pc:docMk/>
            <pc:sldMk cId="22143715" sldId="261"/>
            <ac:spMk id="3" creationId="{1D477E01-7439-457F-8BB0-67F94180800E}"/>
          </ac:spMkLst>
        </pc:spChg>
        <pc:picChg chg="add mod">
          <ac:chgData name="Ashley Johnson" userId="f338d40e-622c-4400-9073-20a2990db09e" providerId="ADAL" clId="{54568274-6118-44EA-B187-EC749F77D6BD}" dt="2023-05-26T18:35:12.102" v="43" actId="1076"/>
          <ac:picMkLst>
            <pc:docMk/>
            <pc:sldMk cId="22143715" sldId="261"/>
            <ac:picMk id="5" creationId="{5CCCC2D1-BC90-17BC-E3E7-E15C7E974136}"/>
          </ac:picMkLst>
        </pc:picChg>
        <pc:picChg chg="del">
          <ac:chgData name="Ashley Johnson" userId="f338d40e-622c-4400-9073-20a2990db09e" providerId="ADAL" clId="{54568274-6118-44EA-B187-EC749F77D6BD}" dt="2023-05-26T18:34:54.648" v="37" actId="478"/>
          <ac:picMkLst>
            <pc:docMk/>
            <pc:sldMk cId="22143715" sldId="261"/>
            <ac:picMk id="6" creationId="{497BBCAE-D239-ACC4-B773-C8041EE1A56F}"/>
          </ac:picMkLst>
        </pc:picChg>
      </pc:sldChg>
      <pc:sldChg chg="del">
        <pc:chgData name="Ashley Johnson" userId="f338d40e-622c-4400-9073-20a2990db09e" providerId="ADAL" clId="{54568274-6118-44EA-B187-EC749F77D6BD}" dt="2023-05-26T18:41:36.057" v="53" actId="2696"/>
        <pc:sldMkLst>
          <pc:docMk/>
          <pc:sldMk cId="3399927101" sldId="527"/>
        </pc:sldMkLst>
      </pc:sldChg>
      <pc:sldChg chg="modSp add mod modNotes">
        <pc:chgData name="Ashley Johnson" userId="f338d40e-622c-4400-9073-20a2990db09e" providerId="ADAL" clId="{54568274-6118-44EA-B187-EC749F77D6BD}" dt="2023-05-26T18:41:05.738" v="52" actId="27636"/>
        <pc:sldMkLst>
          <pc:docMk/>
          <pc:sldMk cId="4265643928" sldId="529"/>
        </pc:sldMkLst>
        <pc:spChg chg="mod">
          <ac:chgData name="Ashley Johnson" userId="f338d40e-622c-4400-9073-20a2990db09e" providerId="ADAL" clId="{54568274-6118-44EA-B187-EC749F77D6BD}" dt="2023-05-26T18:41:05.738" v="52" actId="27636"/>
          <ac:spMkLst>
            <pc:docMk/>
            <pc:sldMk cId="4265643928" sldId="529"/>
            <ac:spMk id="3" creationId="{6AB6B292-30F8-A6EB-0ADD-680DF7960E68}"/>
          </ac:spMkLst>
        </pc:spChg>
      </pc:sldChg>
      <pc:sldChg chg="add">
        <pc:chgData name="Ashley Johnson" userId="f338d40e-622c-4400-9073-20a2990db09e" providerId="ADAL" clId="{54568274-6118-44EA-B187-EC749F77D6BD}" dt="2023-05-26T18:41:05.630" v="46"/>
        <pc:sldMkLst>
          <pc:docMk/>
          <pc:sldMk cId="239724914" sldId="530"/>
        </pc:sldMkLst>
      </pc:sldChg>
      <pc:sldChg chg="add">
        <pc:chgData name="Ashley Johnson" userId="f338d40e-622c-4400-9073-20a2990db09e" providerId="ADAL" clId="{54568274-6118-44EA-B187-EC749F77D6BD}" dt="2023-05-26T18:41:05.630" v="46"/>
        <pc:sldMkLst>
          <pc:docMk/>
          <pc:sldMk cId="3487976186" sldId="531"/>
        </pc:sldMkLst>
      </pc:sldChg>
      <pc:sldChg chg="add modNotes">
        <pc:chgData name="Ashley Johnson" userId="f338d40e-622c-4400-9073-20a2990db09e" providerId="ADAL" clId="{54568274-6118-44EA-B187-EC749F77D6BD}" dt="2023-05-26T18:41:05.630" v="46"/>
        <pc:sldMkLst>
          <pc:docMk/>
          <pc:sldMk cId="1358284663" sldId="532"/>
        </pc:sldMkLst>
      </pc:sldChg>
      <pc:sldChg chg="add modNotes">
        <pc:chgData name="Ashley Johnson" userId="f338d40e-622c-4400-9073-20a2990db09e" providerId="ADAL" clId="{54568274-6118-44EA-B187-EC749F77D6BD}" dt="2023-05-26T18:41:05.630" v="46"/>
        <pc:sldMkLst>
          <pc:docMk/>
          <pc:sldMk cId="121732099" sldId="533"/>
        </pc:sldMkLst>
      </pc:sldChg>
      <pc:sldChg chg="add modNotes">
        <pc:chgData name="Ashley Johnson" userId="f338d40e-622c-4400-9073-20a2990db09e" providerId="ADAL" clId="{54568274-6118-44EA-B187-EC749F77D6BD}" dt="2023-05-26T18:41:05.630" v="46"/>
        <pc:sldMkLst>
          <pc:docMk/>
          <pc:sldMk cId="2039505189" sldId="534"/>
        </pc:sldMkLst>
      </pc:sldChg>
      <pc:sldChg chg="add modNotes">
        <pc:chgData name="Ashley Johnson" userId="f338d40e-622c-4400-9073-20a2990db09e" providerId="ADAL" clId="{54568274-6118-44EA-B187-EC749F77D6BD}" dt="2023-05-26T18:41:05.630" v="46"/>
        <pc:sldMkLst>
          <pc:docMk/>
          <pc:sldMk cId="3835631684" sldId="535"/>
        </pc:sldMkLst>
      </pc:sldChg>
      <pc:sldChg chg="add modNotes">
        <pc:chgData name="Ashley Johnson" userId="f338d40e-622c-4400-9073-20a2990db09e" providerId="ADAL" clId="{54568274-6118-44EA-B187-EC749F77D6BD}" dt="2023-05-26T18:41:05.630" v="46"/>
        <pc:sldMkLst>
          <pc:docMk/>
          <pc:sldMk cId="2034242634" sldId="536"/>
        </pc:sldMkLst>
      </pc:sldChg>
      <pc:sldChg chg="add modNotes">
        <pc:chgData name="Ashley Johnson" userId="f338d40e-622c-4400-9073-20a2990db09e" providerId="ADAL" clId="{54568274-6118-44EA-B187-EC749F77D6BD}" dt="2023-05-26T18:41:05.630" v="46"/>
        <pc:sldMkLst>
          <pc:docMk/>
          <pc:sldMk cId="2733010748" sldId="537"/>
        </pc:sldMkLst>
      </pc:sldChg>
      <pc:sldChg chg="add modNotes">
        <pc:chgData name="Ashley Johnson" userId="f338d40e-622c-4400-9073-20a2990db09e" providerId="ADAL" clId="{54568274-6118-44EA-B187-EC749F77D6BD}" dt="2023-05-26T18:41:05.630" v="46"/>
        <pc:sldMkLst>
          <pc:docMk/>
          <pc:sldMk cId="488317902" sldId="538"/>
        </pc:sldMkLst>
      </pc:sldChg>
      <pc:sldChg chg="add modNotes">
        <pc:chgData name="Ashley Johnson" userId="f338d40e-622c-4400-9073-20a2990db09e" providerId="ADAL" clId="{54568274-6118-44EA-B187-EC749F77D6BD}" dt="2023-05-26T18:41:05.630" v="46"/>
        <pc:sldMkLst>
          <pc:docMk/>
          <pc:sldMk cId="1839144329" sldId="539"/>
        </pc:sldMkLst>
      </pc:sldChg>
      <pc:sldChg chg="add modNotes">
        <pc:chgData name="Ashley Johnson" userId="f338d40e-622c-4400-9073-20a2990db09e" providerId="ADAL" clId="{54568274-6118-44EA-B187-EC749F77D6BD}" dt="2023-05-26T18:41:05.630" v="46"/>
        <pc:sldMkLst>
          <pc:docMk/>
          <pc:sldMk cId="3152459624" sldId="540"/>
        </pc:sldMkLst>
      </pc:sldChg>
      <pc:sldChg chg="add modNotes">
        <pc:chgData name="Ashley Johnson" userId="f338d40e-622c-4400-9073-20a2990db09e" providerId="ADAL" clId="{54568274-6118-44EA-B187-EC749F77D6BD}" dt="2023-05-26T18:41:05.630" v="46"/>
        <pc:sldMkLst>
          <pc:docMk/>
          <pc:sldMk cId="3260706671" sldId="541"/>
        </pc:sldMkLst>
      </pc:sldChg>
      <pc:sldChg chg="add modNotes">
        <pc:chgData name="Ashley Johnson" userId="f338d40e-622c-4400-9073-20a2990db09e" providerId="ADAL" clId="{54568274-6118-44EA-B187-EC749F77D6BD}" dt="2023-05-26T18:41:05.630" v="46"/>
        <pc:sldMkLst>
          <pc:docMk/>
          <pc:sldMk cId="1577067651" sldId="542"/>
        </pc:sldMkLst>
      </pc:sldChg>
      <pc:sldChg chg="modSp add mod modNotes">
        <pc:chgData name="Ashley Johnson" userId="f338d40e-622c-4400-9073-20a2990db09e" providerId="ADAL" clId="{54568274-6118-44EA-B187-EC749F77D6BD}" dt="2023-05-26T18:41:05.712" v="49" actId="27636"/>
        <pc:sldMkLst>
          <pc:docMk/>
          <pc:sldMk cId="2379829047" sldId="543"/>
        </pc:sldMkLst>
        <pc:spChg chg="mod">
          <ac:chgData name="Ashley Johnson" userId="f338d40e-622c-4400-9073-20a2990db09e" providerId="ADAL" clId="{54568274-6118-44EA-B187-EC749F77D6BD}" dt="2023-05-26T18:41:05.712" v="49" actId="27636"/>
          <ac:spMkLst>
            <pc:docMk/>
            <pc:sldMk cId="2379829047" sldId="543"/>
            <ac:spMk id="4" creationId="{FF6F81AC-A796-593E-8F19-CC0FAA5D952D}"/>
          </ac:spMkLst>
        </pc:spChg>
        <pc:spChg chg="mod">
          <ac:chgData name="Ashley Johnson" userId="f338d40e-622c-4400-9073-20a2990db09e" providerId="ADAL" clId="{54568274-6118-44EA-B187-EC749F77D6BD}" dt="2023-05-26T18:41:05.712" v="48" actId="27636"/>
          <ac:spMkLst>
            <pc:docMk/>
            <pc:sldMk cId="2379829047" sldId="543"/>
            <ac:spMk id="6" creationId="{F52114D0-D153-0B43-F8DC-7DEE58E81E1C}"/>
          </ac:spMkLst>
        </pc:spChg>
      </pc:sldChg>
      <pc:sldChg chg="add modNotes">
        <pc:chgData name="Ashley Johnson" userId="f338d40e-622c-4400-9073-20a2990db09e" providerId="ADAL" clId="{54568274-6118-44EA-B187-EC749F77D6BD}" dt="2023-05-26T18:41:05.630" v="46"/>
        <pc:sldMkLst>
          <pc:docMk/>
          <pc:sldMk cId="3797142422" sldId="544"/>
        </pc:sldMkLst>
      </pc:sldChg>
      <pc:sldChg chg="add modNotes">
        <pc:chgData name="Ashley Johnson" userId="f338d40e-622c-4400-9073-20a2990db09e" providerId="ADAL" clId="{54568274-6118-44EA-B187-EC749F77D6BD}" dt="2023-05-26T18:41:05.630" v="46"/>
        <pc:sldMkLst>
          <pc:docMk/>
          <pc:sldMk cId="3434777000" sldId="545"/>
        </pc:sldMkLst>
      </pc:sldChg>
      <pc:sldChg chg="add modNotes">
        <pc:chgData name="Ashley Johnson" userId="f338d40e-622c-4400-9073-20a2990db09e" providerId="ADAL" clId="{54568274-6118-44EA-B187-EC749F77D6BD}" dt="2023-05-26T18:41:05.630" v="46"/>
        <pc:sldMkLst>
          <pc:docMk/>
          <pc:sldMk cId="537449940" sldId="546"/>
        </pc:sldMkLst>
      </pc:sldChg>
      <pc:sldChg chg="add">
        <pc:chgData name="Ashley Johnson" userId="f338d40e-622c-4400-9073-20a2990db09e" providerId="ADAL" clId="{54568274-6118-44EA-B187-EC749F77D6BD}" dt="2023-05-26T18:41:05.630" v="46"/>
        <pc:sldMkLst>
          <pc:docMk/>
          <pc:sldMk cId="3974495390" sldId="547"/>
        </pc:sldMkLst>
      </pc:sldChg>
      <pc:sldChg chg="modSp add mod">
        <pc:chgData name="Ashley Johnson" userId="f338d40e-622c-4400-9073-20a2990db09e" providerId="ADAL" clId="{54568274-6118-44EA-B187-EC749F77D6BD}" dt="2023-05-26T18:41:05.721" v="50" actId="27636"/>
        <pc:sldMkLst>
          <pc:docMk/>
          <pc:sldMk cId="3907859249" sldId="548"/>
        </pc:sldMkLst>
        <pc:spChg chg="mod">
          <ac:chgData name="Ashley Johnson" userId="f338d40e-622c-4400-9073-20a2990db09e" providerId="ADAL" clId="{54568274-6118-44EA-B187-EC749F77D6BD}" dt="2023-05-26T18:41:05.721" v="50" actId="27636"/>
          <ac:spMkLst>
            <pc:docMk/>
            <pc:sldMk cId="3907859249" sldId="548"/>
            <ac:spMk id="4" creationId="{105E8F60-D885-8EF7-F380-E041461C71A8}"/>
          </ac:spMkLst>
        </pc:spChg>
      </pc:sldChg>
      <pc:sldChg chg="add">
        <pc:chgData name="Ashley Johnson" userId="f338d40e-622c-4400-9073-20a2990db09e" providerId="ADAL" clId="{54568274-6118-44EA-B187-EC749F77D6BD}" dt="2023-05-26T18:41:05.630" v="46"/>
        <pc:sldMkLst>
          <pc:docMk/>
          <pc:sldMk cId="1856955236" sldId="549"/>
        </pc:sldMkLst>
      </pc:sldChg>
      <pc:sldChg chg="add">
        <pc:chgData name="Ashley Johnson" userId="f338d40e-622c-4400-9073-20a2990db09e" providerId="ADAL" clId="{54568274-6118-44EA-B187-EC749F77D6BD}" dt="2023-05-26T18:41:05.630" v="46"/>
        <pc:sldMkLst>
          <pc:docMk/>
          <pc:sldMk cId="2795992137" sldId="550"/>
        </pc:sldMkLst>
      </pc:sldChg>
      <pc:sldChg chg="add">
        <pc:chgData name="Ashley Johnson" userId="f338d40e-622c-4400-9073-20a2990db09e" providerId="ADAL" clId="{54568274-6118-44EA-B187-EC749F77D6BD}" dt="2023-05-26T18:41:05.630" v="46"/>
        <pc:sldMkLst>
          <pc:docMk/>
          <pc:sldMk cId="3606604525" sldId="551"/>
        </pc:sldMkLst>
      </pc:sldChg>
      <pc:sldChg chg="add">
        <pc:chgData name="Ashley Johnson" userId="f338d40e-622c-4400-9073-20a2990db09e" providerId="ADAL" clId="{54568274-6118-44EA-B187-EC749F77D6BD}" dt="2023-05-26T18:41:05.630" v="46"/>
        <pc:sldMkLst>
          <pc:docMk/>
          <pc:sldMk cId="278743557" sldId="552"/>
        </pc:sldMkLst>
      </pc:sldChg>
      <pc:sldChg chg="add">
        <pc:chgData name="Ashley Johnson" userId="f338d40e-622c-4400-9073-20a2990db09e" providerId="ADAL" clId="{54568274-6118-44EA-B187-EC749F77D6BD}" dt="2023-05-26T18:41:05.630" v="46"/>
        <pc:sldMkLst>
          <pc:docMk/>
          <pc:sldMk cId="1482533446" sldId="553"/>
        </pc:sldMkLst>
      </pc:sldChg>
      <pc:sldChg chg="add">
        <pc:chgData name="Ashley Johnson" userId="f338d40e-622c-4400-9073-20a2990db09e" providerId="ADAL" clId="{54568274-6118-44EA-B187-EC749F77D6BD}" dt="2023-05-26T18:41:05.630" v="46"/>
        <pc:sldMkLst>
          <pc:docMk/>
          <pc:sldMk cId="2167707847" sldId="554"/>
        </pc:sldMkLst>
      </pc:sldChg>
      <pc:sldChg chg="add">
        <pc:chgData name="Ashley Johnson" userId="f338d40e-622c-4400-9073-20a2990db09e" providerId="ADAL" clId="{54568274-6118-44EA-B187-EC749F77D6BD}" dt="2023-05-26T18:41:05.630" v="46"/>
        <pc:sldMkLst>
          <pc:docMk/>
          <pc:sldMk cId="3304608071" sldId="555"/>
        </pc:sldMkLst>
      </pc:sldChg>
      <pc:sldChg chg="add">
        <pc:chgData name="Ashley Johnson" userId="f338d40e-622c-4400-9073-20a2990db09e" providerId="ADAL" clId="{54568274-6118-44EA-B187-EC749F77D6BD}" dt="2023-05-26T18:41:05.630" v="46"/>
        <pc:sldMkLst>
          <pc:docMk/>
          <pc:sldMk cId="875095040" sldId="556"/>
        </pc:sldMkLst>
      </pc:sldChg>
      <pc:sldChg chg="add modNotes">
        <pc:chgData name="Ashley Johnson" userId="f338d40e-622c-4400-9073-20a2990db09e" providerId="ADAL" clId="{54568274-6118-44EA-B187-EC749F77D6BD}" dt="2023-05-26T18:41:05.630" v="46"/>
        <pc:sldMkLst>
          <pc:docMk/>
          <pc:sldMk cId="3692847540" sldId="557"/>
        </pc:sldMkLst>
      </pc:sldChg>
      <pc:sldChg chg="add modNotes">
        <pc:chgData name="Ashley Johnson" userId="f338d40e-622c-4400-9073-20a2990db09e" providerId="ADAL" clId="{54568274-6118-44EA-B187-EC749F77D6BD}" dt="2023-05-26T18:41:05.630" v="46"/>
        <pc:sldMkLst>
          <pc:docMk/>
          <pc:sldMk cId="2494183744" sldId="558"/>
        </pc:sldMkLst>
      </pc:sldChg>
      <pc:sldChg chg="add">
        <pc:chgData name="Ashley Johnson" userId="f338d40e-622c-4400-9073-20a2990db09e" providerId="ADAL" clId="{54568274-6118-44EA-B187-EC749F77D6BD}" dt="2023-05-26T18:41:05.630" v="46"/>
        <pc:sldMkLst>
          <pc:docMk/>
          <pc:sldMk cId="2554129416" sldId="559"/>
        </pc:sldMkLst>
      </pc:sldChg>
      <pc:sldChg chg="add">
        <pc:chgData name="Ashley Johnson" userId="f338d40e-622c-4400-9073-20a2990db09e" providerId="ADAL" clId="{54568274-6118-44EA-B187-EC749F77D6BD}" dt="2023-05-26T18:41:05.630" v="46"/>
        <pc:sldMkLst>
          <pc:docMk/>
          <pc:sldMk cId="1952292801" sldId="560"/>
        </pc:sldMkLst>
      </pc:sldChg>
      <pc:sldChg chg="modSp add mod modNotes">
        <pc:chgData name="Ashley Johnson" userId="f338d40e-622c-4400-9073-20a2990db09e" providerId="ADAL" clId="{54568274-6118-44EA-B187-EC749F77D6BD}" dt="2023-05-26T18:41:05.731" v="51" actId="27636"/>
        <pc:sldMkLst>
          <pc:docMk/>
          <pc:sldMk cId="1410096022" sldId="561"/>
        </pc:sldMkLst>
        <pc:spChg chg="mod">
          <ac:chgData name="Ashley Johnson" userId="f338d40e-622c-4400-9073-20a2990db09e" providerId="ADAL" clId="{54568274-6118-44EA-B187-EC749F77D6BD}" dt="2023-05-26T18:41:05.731" v="51" actId="27636"/>
          <ac:spMkLst>
            <pc:docMk/>
            <pc:sldMk cId="1410096022" sldId="561"/>
            <ac:spMk id="3" creationId="{CF3B170A-6B2E-2ECB-B96F-6FD7087CCF99}"/>
          </ac:spMkLst>
        </pc:spChg>
      </pc:sldChg>
      <pc:sldMasterChg chg="add addSldLayout">
        <pc:chgData name="Ashley Johnson" userId="f338d40e-622c-4400-9073-20a2990db09e" providerId="ADAL" clId="{54568274-6118-44EA-B187-EC749F77D6BD}" dt="2023-05-26T18:41:05.592" v="45" actId="27028"/>
        <pc:sldMasterMkLst>
          <pc:docMk/>
          <pc:sldMasterMk cId="3928076542" sldId="2147483660"/>
        </pc:sldMasterMkLst>
        <pc:sldLayoutChg chg="add">
          <pc:chgData name="Ashley Johnson" userId="f338d40e-622c-4400-9073-20a2990db09e" providerId="ADAL" clId="{54568274-6118-44EA-B187-EC749F77D6BD}" dt="2023-05-26T18:41:05.592" v="45" actId="27028"/>
          <pc:sldLayoutMkLst>
            <pc:docMk/>
            <pc:sldMasterMk cId="3928076542" sldId="2147483660"/>
            <pc:sldLayoutMk cId="1356631698" sldId="2147483661"/>
          </pc:sldLayoutMkLst>
        </pc:sldLayoutChg>
        <pc:sldLayoutChg chg="add">
          <pc:chgData name="Ashley Johnson" userId="f338d40e-622c-4400-9073-20a2990db09e" providerId="ADAL" clId="{54568274-6118-44EA-B187-EC749F77D6BD}" dt="2023-05-26T18:41:05.592" v="45" actId="27028"/>
          <pc:sldLayoutMkLst>
            <pc:docMk/>
            <pc:sldMasterMk cId="3928076542" sldId="2147483660"/>
            <pc:sldLayoutMk cId="1501784458" sldId="2147483662"/>
          </pc:sldLayoutMkLst>
        </pc:sldLayoutChg>
        <pc:sldLayoutChg chg="add">
          <pc:chgData name="Ashley Johnson" userId="f338d40e-622c-4400-9073-20a2990db09e" providerId="ADAL" clId="{54568274-6118-44EA-B187-EC749F77D6BD}" dt="2023-05-26T18:41:05.592" v="45" actId="27028"/>
          <pc:sldLayoutMkLst>
            <pc:docMk/>
            <pc:sldMasterMk cId="3928076542" sldId="2147483660"/>
            <pc:sldLayoutMk cId="2766192722" sldId="2147483663"/>
          </pc:sldLayoutMkLst>
        </pc:sldLayoutChg>
        <pc:sldLayoutChg chg="add">
          <pc:chgData name="Ashley Johnson" userId="f338d40e-622c-4400-9073-20a2990db09e" providerId="ADAL" clId="{54568274-6118-44EA-B187-EC749F77D6BD}" dt="2023-05-26T18:41:05.592" v="45" actId="27028"/>
          <pc:sldLayoutMkLst>
            <pc:docMk/>
            <pc:sldMasterMk cId="3928076542" sldId="2147483660"/>
            <pc:sldLayoutMk cId="3844874120" sldId="2147483664"/>
          </pc:sldLayoutMkLst>
        </pc:sldLayoutChg>
        <pc:sldLayoutChg chg="add">
          <pc:chgData name="Ashley Johnson" userId="f338d40e-622c-4400-9073-20a2990db09e" providerId="ADAL" clId="{54568274-6118-44EA-B187-EC749F77D6BD}" dt="2023-05-26T18:41:05.592" v="45" actId="27028"/>
          <pc:sldLayoutMkLst>
            <pc:docMk/>
            <pc:sldMasterMk cId="3928076542" sldId="2147483660"/>
            <pc:sldLayoutMk cId="619983336" sldId="2147483665"/>
          </pc:sldLayoutMkLst>
        </pc:sldLayoutChg>
        <pc:sldLayoutChg chg="add">
          <pc:chgData name="Ashley Johnson" userId="f338d40e-622c-4400-9073-20a2990db09e" providerId="ADAL" clId="{54568274-6118-44EA-B187-EC749F77D6BD}" dt="2023-05-26T18:41:05.592" v="45" actId="27028"/>
          <pc:sldLayoutMkLst>
            <pc:docMk/>
            <pc:sldMasterMk cId="3928076542" sldId="2147483660"/>
            <pc:sldLayoutMk cId="1021547564" sldId="2147483666"/>
          </pc:sldLayoutMkLst>
        </pc:sldLayoutChg>
        <pc:sldLayoutChg chg="add">
          <pc:chgData name="Ashley Johnson" userId="f338d40e-622c-4400-9073-20a2990db09e" providerId="ADAL" clId="{54568274-6118-44EA-B187-EC749F77D6BD}" dt="2023-05-26T18:41:05.592" v="45" actId="27028"/>
          <pc:sldLayoutMkLst>
            <pc:docMk/>
            <pc:sldMasterMk cId="3928076542" sldId="2147483660"/>
            <pc:sldLayoutMk cId="2364275674" sldId="2147483667"/>
          </pc:sldLayoutMkLst>
        </pc:sldLayoutChg>
        <pc:sldLayoutChg chg="add">
          <pc:chgData name="Ashley Johnson" userId="f338d40e-622c-4400-9073-20a2990db09e" providerId="ADAL" clId="{54568274-6118-44EA-B187-EC749F77D6BD}" dt="2023-05-26T18:41:05.592" v="45" actId="27028"/>
          <pc:sldLayoutMkLst>
            <pc:docMk/>
            <pc:sldMasterMk cId="3928076542" sldId="2147483660"/>
            <pc:sldLayoutMk cId="2642792316" sldId="2147483668"/>
          </pc:sldLayoutMkLst>
        </pc:sldLayoutChg>
        <pc:sldLayoutChg chg="add">
          <pc:chgData name="Ashley Johnson" userId="f338d40e-622c-4400-9073-20a2990db09e" providerId="ADAL" clId="{54568274-6118-44EA-B187-EC749F77D6BD}" dt="2023-05-26T18:41:05.592" v="45" actId="27028"/>
          <pc:sldLayoutMkLst>
            <pc:docMk/>
            <pc:sldMasterMk cId="3928076542" sldId="2147483660"/>
            <pc:sldLayoutMk cId="3078942639" sldId="2147483669"/>
          </pc:sldLayoutMkLst>
        </pc:sldLayoutChg>
        <pc:sldLayoutChg chg="add">
          <pc:chgData name="Ashley Johnson" userId="f338d40e-622c-4400-9073-20a2990db09e" providerId="ADAL" clId="{54568274-6118-44EA-B187-EC749F77D6BD}" dt="2023-05-26T18:41:05.592" v="45" actId="27028"/>
          <pc:sldLayoutMkLst>
            <pc:docMk/>
            <pc:sldMasterMk cId="3928076542" sldId="2147483660"/>
            <pc:sldLayoutMk cId="2813385370" sldId="2147483670"/>
          </pc:sldLayoutMkLst>
        </pc:sldLayoutChg>
        <pc:sldLayoutChg chg="add">
          <pc:chgData name="Ashley Johnson" userId="f338d40e-622c-4400-9073-20a2990db09e" providerId="ADAL" clId="{54568274-6118-44EA-B187-EC749F77D6BD}" dt="2023-05-26T18:41:05.592" v="45" actId="27028"/>
          <pc:sldLayoutMkLst>
            <pc:docMk/>
            <pc:sldMasterMk cId="3928076542" sldId="2147483660"/>
            <pc:sldLayoutMk cId="2360395744" sldId="2147483671"/>
          </pc:sldLayoutMkLst>
        </pc:sldLayoutChg>
      </pc:sldMasterChg>
      <pc:sldMasterChg chg="delSldLayout modSldLayout">
        <pc:chgData name="Ashley Johnson" userId="f338d40e-622c-4400-9073-20a2990db09e" providerId="ADAL" clId="{54568274-6118-44EA-B187-EC749F77D6BD}" dt="2023-05-26T18:41:05.592" v="45" actId="27028"/>
        <pc:sldMasterMkLst>
          <pc:docMk/>
          <pc:sldMasterMk cId="0" sldId="2147483716"/>
        </pc:sldMasterMkLst>
        <pc:sldLayoutChg chg="del">
          <pc:chgData name="Ashley Johnson" userId="f338d40e-622c-4400-9073-20a2990db09e" providerId="ADAL" clId="{54568274-6118-44EA-B187-EC749F77D6BD}" dt="2023-05-26T18:35:21.001" v="44" actId="2696"/>
          <pc:sldLayoutMkLst>
            <pc:docMk/>
            <pc:sldMasterMk cId="0" sldId="2147483716"/>
            <pc:sldLayoutMk cId="1472049293" sldId="2147483715"/>
          </pc:sldLayoutMkLst>
        </pc:sldLayoutChg>
        <pc:sldLayoutChg chg="replId">
          <pc:chgData name="Ashley Johnson" userId="f338d40e-622c-4400-9073-20a2990db09e" providerId="ADAL" clId="{54568274-6118-44EA-B187-EC749F77D6BD}" dt="2023-05-26T18:41:05.592" v="45" actId="27028"/>
          <pc:sldLayoutMkLst>
            <pc:docMk/>
            <pc:sldMasterMk cId="0" sldId="2147483716"/>
            <pc:sldLayoutMk cId="0" sldId="2147483718"/>
          </pc:sldLayoutMkLst>
        </pc:sldLayoutChg>
        <pc:sldLayoutChg chg="replId">
          <pc:chgData name="Ashley Johnson" userId="f338d40e-622c-4400-9073-20a2990db09e" providerId="ADAL" clId="{54568274-6118-44EA-B187-EC749F77D6BD}" dt="2023-05-26T18:41:05.592" v="45" actId="27028"/>
          <pc:sldLayoutMkLst>
            <pc:docMk/>
            <pc:sldMasterMk cId="0" sldId="2147483716"/>
            <pc:sldLayoutMk cId="0" sldId="2147483719"/>
          </pc:sldLayoutMkLst>
        </pc:sldLayoutChg>
        <pc:sldLayoutChg chg="replId">
          <pc:chgData name="Ashley Johnson" userId="f338d40e-622c-4400-9073-20a2990db09e" providerId="ADAL" clId="{54568274-6118-44EA-B187-EC749F77D6BD}" dt="2023-05-26T18:41:05.592" v="45" actId="27028"/>
          <pc:sldLayoutMkLst>
            <pc:docMk/>
            <pc:sldMasterMk cId="0" sldId="2147483716"/>
            <pc:sldLayoutMk cId="0" sldId="2147483720"/>
          </pc:sldLayoutMkLst>
        </pc:sldLayoutChg>
        <pc:sldLayoutChg chg="replId">
          <pc:chgData name="Ashley Johnson" userId="f338d40e-622c-4400-9073-20a2990db09e" providerId="ADAL" clId="{54568274-6118-44EA-B187-EC749F77D6BD}" dt="2023-05-26T18:41:05.592" v="45" actId="27028"/>
          <pc:sldLayoutMkLst>
            <pc:docMk/>
            <pc:sldMasterMk cId="0" sldId="2147483716"/>
            <pc:sldLayoutMk cId="0" sldId="2147483721"/>
          </pc:sldLayoutMkLst>
        </pc:sldLayoutChg>
        <pc:sldLayoutChg chg="replId">
          <pc:chgData name="Ashley Johnson" userId="f338d40e-622c-4400-9073-20a2990db09e" providerId="ADAL" clId="{54568274-6118-44EA-B187-EC749F77D6BD}" dt="2023-05-26T18:41:05.592" v="45" actId="27028"/>
          <pc:sldLayoutMkLst>
            <pc:docMk/>
            <pc:sldMasterMk cId="0" sldId="2147483716"/>
            <pc:sldLayoutMk cId="0" sldId="2147483722"/>
          </pc:sldLayoutMkLst>
        </pc:sldLayoutChg>
        <pc:sldLayoutChg chg="replId">
          <pc:chgData name="Ashley Johnson" userId="f338d40e-622c-4400-9073-20a2990db09e" providerId="ADAL" clId="{54568274-6118-44EA-B187-EC749F77D6BD}" dt="2023-05-26T18:41:05.592" v="45" actId="27028"/>
          <pc:sldLayoutMkLst>
            <pc:docMk/>
            <pc:sldMasterMk cId="0" sldId="2147483716"/>
            <pc:sldLayoutMk cId="0" sldId="2147483723"/>
          </pc:sldLayoutMkLst>
        </pc:sldLayoutChg>
        <pc:sldLayoutChg chg="replId">
          <pc:chgData name="Ashley Johnson" userId="f338d40e-622c-4400-9073-20a2990db09e" providerId="ADAL" clId="{54568274-6118-44EA-B187-EC749F77D6BD}" dt="2023-05-26T18:41:05.592" v="45" actId="27028"/>
          <pc:sldLayoutMkLst>
            <pc:docMk/>
            <pc:sldMasterMk cId="0" sldId="2147483716"/>
            <pc:sldLayoutMk cId="0" sldId="2147483724"/>
          </pc:sldLayoutMkLst>
        </pc:sldLayoutChg>
        <pc:sldLayoutChg chg="replId">
          <pc:chgData name="Ashley Johnson" userId="f338d40e-622c-4400-9073-20a2990db09e" providerId="ADAL" clId="{54568274-6118-44EA-B187-EC749F77D6BD}" dt="2023-05-26T18:41:05.592" v="45" actId="27028"/>
          <pc:sldLayoutMkLst>
            <pc:docMk/>
            <pc:sldMasterMk cId="0" sldId="2147483716"/>
            <pc:sldLayoutMk cId="0" sldId="2147483725"/>
          </pc:sldLayoutMkLst>
        </pc:sldLayoutChg>
        <pc:sldLayoutChg chg="replId">
          <pc:chgData name="Ashley Johnson" userId="f338d40e-622c-4400-9073-20a2990db09e" providerId="ADAL" clId="{54568274-6118-44EA-B187-EC749F77D6BD}" dt="2023-05-26T18:41:05.592" v="45" actId="27028"/>
          <pc:sldLayoutMkLst>
            <pc:docMk/>
            <pc:sldMasterMk cId="0" sldId="2147483716"/>
            <pc:sldLayoutMk cId="0" sldId="2147483726"/>
          </pc:sldLayoutMkLst>
        </pc:sldLayoutChg>
        <pc:sldLayoutChg chg="replId">
          <pc:chgData name="Ashley Johnson" userId="f338d40e-622c-4400-9073-20a2990db09e" providerId="ADAL" clId="{54568274-6118-44EA-B187-EC749F77D6BD}" dt="2023-05-26T18:41:05.592" v="45" actId="27028"/>
          <pc:sldLayoutMkLst>
            <pc:docMk/>
            <pc:sldMasterMk cId="0" sldId="2147483716"/>
            <pc:sldLayoutMk cId="0" sldId="2147483727"/>
          </pc:sldLayoutMkLst>
        </pc:sldLayoutChg>
        <pc:sldLayoutChg chg="replId">
          <pc:chgData name="Ashley Johnson" userId="f338d40e-622c-4400-9073-20a2990db09e" providerId="ADAL" clId="{54568274-6118-44EA-B187-EC749F77D6BD}" dt="2023-05-26T18:41:05.592" v="45" actId="27028"/>
          <pc:sldLayoutMkLst>
            <pc:docMk/>
            <pc:sldMasterMk cId="0" sldId="2147483716"/>
            <pc:sldLayoutMk cId="0" sldId="2147483728"/>
          </pc:sldLayoutMkLst>
        </pc:sldLayoutChg>
        <pc:sldLayoutChg chg="replId">
          <pc:chgData name="Ashley Johnson" userId="f338d40e-622c-4400-9073-20a2990db09e" providerId="ADAL" clId="{54568274-6118-44EA-B187-EC749F77D6BD}" dt="2023-05-26T18:41:05.592" v="45" actId="27028"/>
          <pc:sldLayoutMkLst>
            <pc:docMk/>
            <pc:sldMasterMk cId="0" sldId="2147483716"/>
            <pc:sldLayoutMk cId="0" sldId="2147483729"/>
          </pc:sldLayoutMkLst>
        </pc:sldLayoutChg>
      </pc:sldMasterChg>
    </pc:docChg>
  </pc:docChgLst>
  <pc:docChgLst>
    <pc:chgData name="Ashley Johnson" userId="S::ajohnson@camdenhealth.org::f338d40e-622c-4400-9073-20a2990db09e" providerId="AD" clId="Web-{39972BCE-7ED1-C5D6-72F8-CC2322D7ACAC}"/>
    <pc:docChg chg="addSld delSld modSld">
      <pc:chgData name="Ashley Johnson" userId="S::ajohnson@camdenhealth.org::f338d40e-622c-4400-9073-20a2990db09e" providerId="AD" clId="Web-{39972BCE-7ED1-C5D6-72F8-CC2322D7ACAC}" dt="2023-07-24T19:56:29.769" v="32"/>
      <pc:docMkLst>
        <pc:docMk/>
      </pc:docMkLst>
      <pc:sldChg chg="add del">
        <pc:chgData name="Ashley Johnson" userId="S::ajohnson@camdenhealth.org::f338d40e-622c-4400-9073-20a2990db09e" providerId="AD" clId="Web-{39972BCE-7ED1-C5D6-72F8-CC2322D7ACAC}" dt="2023-07-24T13:08:28.782" v="3"/>
        <pc:sldMkLst>
          <pc:docMk/>
          <pc:sldMk cId="0" sldId="256"/>
        </pc:sldMkLst>
      </pc:sldChg>
      <pc:sldChg chg="add del">
        <pc:chgData name="Ashley Johnson" userId="S::ajohnson@camdenhealth.org::f338d40e-622c-4400-9073-20a2990db09e" providerId="AD" clId="Web-{39972BCE-7ED1-C5D6-72F8-CC2322D7ACAC}" dt="2023-07-24T13:08:22.907" v="2"/>
        <pc:sldMkLst>
          <pc:docMk/>
          <pc:sldMk cId="0" sldId="257"/>
        </pc:sldMkLst>
      </pc:sldChg>
      <pc:sldChg chg="del">
        <pc:chgData name="Ashley Johnson" userId="S::ajohnson@camdenhealth.org::f338d40e-622c-4400-9073-20a2990db09e" providerId="AD" clId="Web-{39972BCE-7ED1-C5D6-72F8-CC2322D7ACAC}" dt="2023-07-24T19:56:29.769" v="32"/>
        <pc:sldMkLst>
          <pc:docMk/>
          <pc:sldMk cId="483396641" sldId="526"/>
        </pc:sldMkLst>
      </pc:sldChg>
      <pc:sldChg chg="addSp delSp modSp del">
        <pc:chgData name="Ashley Johnson" userId="S::ajohnson@camdenhealth.org::f338d40e-622c-4400-9073-20a2990db09e" providerId="AD" clId="Web-{39972BCE-7ED1-C5D6-72F8-CC2322D7ACAC}" dt="2023-07-24T13:20:34.896" v="30"/>
        <pc:sldMkLst>
          <pc:docMk/>
          <pc:sldMk cId="2756042901" sldId="556"/>
        </pc:sldMkLst>
        <pc:spChg chg="add del">
          <ac:chgData name="Ashley Johnson" userId="S::ajohnson@camdenhealth.org::f338d40e-622c-4400-9073-20a2990db09e" providerId="AD" clId="Web-{39972BCE-7ED1-C5D6-72F8-CC2322D7ACAC}" dt="2023-07-24T13:19:02.971" v="17"/>
          <ac:spMkLst>
            <pc:docMk/>
            <pc:sldMk cId="2756042901" sldId="556"/>
            <ac:spMk id="167" creationId="{4078C1FB-A2E8-C6DA-56BA-8B1B70EF09B1}"/>
          </ac:spMkLst>
        </pc:spChg>
        <pc:graphicFrameChg chg="mod modGraphic">
          <ac:chgData name="Ashley Johnson" userId="S::ajohnson@camdenhealth.org::f338d40e-622c-4400-9073-20a2990db09e" providerId="AD" clId="Web-{39972BCE-7ED1-C5D6-72F8-CC2322D7ACAC}" dt="2023-07-24T13:20:28.146" v="29" actId="14100"/>
          <ac:graphicFrameMkLst>
            <pc:docMk/>
            <pc:sldMk cId="2756042901" sldId="556"/>
            <ac:graphicFrameMk id="4" creationId="{8CEE0E8A-BD83-2F95-C7D4-0ADCCD479D98}"/>
          </ac:graphicFrameMkLst>
        </pc:graphicFrameChg>
        <pc:picChg chg="mod ord">
          <ac:chgData name="Ashley Johnson" userId="S::ajohnson@camdenhealth.org::f338d40e-622c-4400-9073-20a2990db09e" providerId="AD" clId="Web-{39972BCE-7ED1-C5D6-72F8-CC2322D7ACAC}" dt="2023-07-24T13:20:07.536" v="26"/>
          <ac:picMkLst>
            <pc:docMk/>
            <pc:sldMk cId="2756042901" sldId="556"/>
            <ac:picMk id="8" creationId="{CA9A030F-7FC7-9106-9A61-99EFE7669996}"/>
          </ac:picMkLst>
        </pc:picChg>
      </pc:sldChg>
      <pc:sldChg chg="add">
        <pc:chgData name="Ashley Johnson" userId="S::ajohnson@camdenhealth.org::f338d40e-622c-4400-9073-20a2990db09e" providerId="AD" clId="Web-{39972BCE-7ED1-C5D6-72F8-CC2322D7ACAC}" dt="2023-07-24T13:21:24.335" v="31"/>
        <pc:sldMkLst>
          <pc:docMk/>
          <pc:sldMk cId="2476411787" sldId="560"/>
        </pc:sldMkLst>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B48174-60EF-4527-9090-7931A753B4BC}" type="doc">
      <dgm:prSet loTypeId="urn:microsoft.com/office/officeart/2017/3/layout/DropPinTimeline" loCatId="process" qsTypeId="urn:microsoft.com/office/officeart/2005/8/quickstyle/simple1" qsCatId="simple" csTypeId="urn:microsoft.com/office/officeart/2005/8/colors/colorful1" csCatId="colorful" phldr="1"/>
      <dgm:spPr/>
      <dgm:t>
        <a:bodyPr/>
        <a:lstStyle/>
        <a:p>
          <a:endParaRPr lang="en-US"/>
        </a:p>
      </dgm:t>
    </dgm:pt>
    <dgm:pt modelId="{60E31C83-0736-4439-AF59-16AABA4F427A}">
      <dgm:prSet/>
      <dgm:spPr/>
      <dgm:t>
        <a:bodyPr/>
        <a:lstStyle/>
        <a:p>
          <a:pPr>
            <a:defRPr b="1"/>
          </a:pPr>
          <a:r>
            <a:rPr lang="en-US">
              <a:latin typeface="+mn-lt"/>
            </a:rPr>
            <a:t>2015</a:t>
          </a:r>
        </a:p>
      </dgm:t>
    </dgm:pt>
    <dgm:pt modelId="{9BB233BE-7396-4765-878E-F766038DC796}" type="parTrans" cxnId="{189B4470-185D-4916-B9FE-B690AE026BE3}">
      <dgm:prSet/>
      <dgm:spPr/>
      <dgm:t>
        <a:bodyPr/>
        <a:lstStyle/>
        <a:p>
          <a:endParaRPr lang="en-US">
            <a:latin typeface="+mn-lt"/>
          </a:endParaRPr>
        </a:p>
      </dgm:t>
    </dgm:pt>
    <dgm:pt modelId="{AAF8F1A5-A64B-4267-88C2-F71CB20B54FE}" type="sibTrans" cxnId="{189B4470-185D-4916-B9FE-B690AE026BE3}">
      <dgm:prSet/>
      <dgm:spPr/>
      <dgm:t>
        <a:bodyPr/>
        <a:lstStyle/>
        <a:p>
          <a:endParaRPr lang="en-US">
            <a:latin typeface="+mn-lt"/>
          </a:endParaRPr>
        </a:p>
      </dgm:t>
    </dgm:pt>
    <dgm:pt modelId="{FD35DF48-5D33-4D0D-8490-EF1446EF8CA7}">
      <dgm:prSet/>
      <dgm:spPr/>
      <dgm:t>
        <a:bodyPr/>
        <a:lstStyle/>
        <a:p>
          <a:r>
            <a:rPr lang="en-US">
              <a:latin typeface="+mn-lt"/>
            </a:rPr>
            <a:t>First QRT in the nation launches in Colerain Township</a:t>
          </a:r>
        </a:p>
      </dgm:t>
    </dgm:pt>
    <dgm:pt modelId="{9D3A4EC8-EE84-46CB-9C9C-571A2EC1F6D4}" type="parTrans" cxnId="{45B15DA4-6218-4803-AEAE-E32AF164E941}">
      <dgm:prSet/>
      <dgm:spPr/>
      <dgm:t>
        <a:bodyPr/>
        <a:lstStyle/>
        <a:p>
          <a:endParaRPr lang="en-US">
            <a:latin typeface="+mn-lt"/>
          </a:endParaRPr>
        </a:p>
      </dgm:t>
    </dgm:pt>
    <dgm:pt modelId="{9E6C0AC3-95D3-4073-B66B-BBC44A5A9F03}" type="sibTrans" cxnId="{45B15DA4-6218-4803-AEAE-E32AF164E941}">
      <dgm:prSet/>
      <dgm:spPr/>
      <dgm:t>
        <a:bodyPr/>
        <a:lstStyle/>
        <a:p>
          <a:endParaRPr lang="en-US">
            <a:latin typeface="+mn-lt"/>
          </a:endParaRPr>
        </a:p>
      </dgm:t>
    </dgm:pt>
    <dgm:pt modelId="{0B8FCC64-94F5-4FCE-A853-3ACB09EA0BA0}">
      <dgm:prSet/>
      <dgm:spPr/>
      <dgm:t>
        <a:bodyPr/>
        <a:lstStyle/>
        <a:p>
          <a:pPr>
            <a:defRPr b="1"/>
          </a:pPr>
          <a:r>
            <a:rPr lang="en-US">
              <a:latin typeface="+mn-lt"/>
            </a:rPr>
            <a:t>2016</a:t>
          </a:r>
        </a:p>
      </dgm:t>
    </dgm:pt>
    <dgm:pt modelId="{F3E1A8F5-0683-4A6B-BECB-B5B693A63BDA}" type="parTrans" cxnId="{8D59B268-DE34-4DE6-B3A1-FE72194C0147}">
      <dgm:prSet/>
      <dgm:spPr/>
      <dgm:t>
        <a:bodyPr/>
        <a:lstStyle/>
        <a:p>
          <a:endParaRPr lang="en-US">
            <a:latin typeface="+mn-lt"/>
          </a:endParaRPr>
        </a:p>
      </dgm:t>
    </dgm:pt>
    <dgm:pt modelId="{1869ACA6-84F9-4075-A7D2-AA42A30822D6}" type="sibTrans" cxnId="{8D59B268-DE34-4DE6-B3A1-FE72194C0147}">
      <dgm:prSet/>
      <dgm:spPr/>
      <dgm:t>
        <a:bodyPr/>
        <a:lstStyle/>
        <a:p>
          <a:endParaRPr lang="en-US">
            <a:latin typeface="+mn-lt"/>
          </a:endParaRPr>
        </a:p>
      </dgm:t>
    </dgm:pt>
    <dgm:pt modelId="{C8FD615A-6DFD-4BAD-A956-98D989773023}">
      <dgm:prSet/>
      <dgm:spPr/>
      <dgm:t>
        <a:bodyPr/>
        <a:lstStyle/>
        <a:p>
          <a:r>
            <a:rPr lang="en-US">
              <a:latin typeface="+mn-lt"/>
            </a:rPr>
            <a:t>QRT launches in the City of Norwood</a:t>
          </a:r>
        </a:p>
      </dgm:t>
    </dgm:pt>
    <dgm:pt modelId="{458549B6-8831-4874-94D4-15D8D964FD62}" type="parTrans" cxnId="{FBD0ED01-E0DC-4C67-AA4F-2646FBD169DE}">
      <dgm:prSet/>
      <dgm:spPr/>
      <dgm:t>
        <a:bodyPr/>
        <a:lstStyle/>
        <a:p>
          <a:endParaRPr lang="en-US">
            <a:latin typeface="+mn-lt"/>
          </a:endParaRPr>
        </a:p>
      </dgm:t>
    </dgm:pt>
    <dgm:pt modelId="{44FB632F-680D-4BC9-BDEF-B5FB1099B820}" type="sibTrans" cxnId="{FBD0ED01-E0DC-4C67-AA4F-2646FBD169DE}">
      <dgm:prSet/>
      <dgm:spPr/>
      <dgm:t>
        <a:bodyPr/>
        <a:lstStyle/>
        <a:p>
          <a:endParaRPr lang="en-US">
            <a:latin typeface="+mn-lt"/>
          </a:endParaRPr>
        </a:p>
      </dgm:t>
    </dgm:pt>
    <dgm:pt modelId="{53F0D09A-6649-44DF-95A9-9DBBE1B5FA8B}">
      <dgm:prSet/>
      <dgm:spPr/>
      <dgm:t>
        <a:bodyPr/>
        <a:lstStyle/>
        <a:p>
          <a:pPr>
            <a:defRPr b="1"/>
          </a:pPr>
          <a:r>
            <a:rPr lang="en-US">
              <a:latin typeface="+mn-lt"/>
            </a:rPr>
            <a:t>2017</a:t>
          </a:r>
        </a:p>
      </dgm:t>
    </dgm:pt>
    <dgm:pt modelId="{1C0ED5F4-A281-4B1C-89CC-3965017F0F36}" type="parTrans" cxnId="{1FBDA40E-08A1-47E4-BCF3-E4C617378FB2}">
      <dgm:prSet/>
      <dgm:spPr/>
      <dgm:t>
        <a:bodyPr/>
        <a:lstStyle/>
        <a:p>
          <a:endParaRPr lang="en-US">
            <a:latin typeface="+mn-lt"/>
          </a:endParaRPr>
        </a:p>
      </dgm:t>
    </dgm:pt>
    <dgm:pt modelId="{83607943-4F75-4158-8884-4D07DAA3D98A}" type="sibTrans" cxnId="{1FBDA40E-08A1-47E4-BCF3-E4C617378FB2}">
      <dgm:prSet/>
      <dgm:spPr/>
      <dgm:t>
        <a:bodyPr/>
        <a:lstStyle/>
        <a:p>
          <a:endParaRPr lang="en-US">
            <a:latin typeface="+mn-lt"/>
          </a:endParaRPr>
        </a:p>
      </dgm:t>
    </dgm:pt>
    <dgm:pt modelId="{3B478725-A16F-41F9-A5C9-1860A19F4A6B}">
      <dgm:prSet/>
      <dgm:spPr/>
      <dgm:t>
        <a:bodyPr/>
        <a:lstStyle/>
        <a:p>
          <a:r>
            <a:rPr lang="en-US">
              <a:latin typeface="+mn-lt"/>
            </a:rPr>
            <a:t>County awarded $400,000 federal CARA grant to implement QRT</a:t>
          </a:r>
        </a:p>
      </dgm:t>
    </dgm:pt>
    <dgm:pt modelId="{4014FC70-FC61-4042-8D0C-542AA8E3DB99}" type="parTrans" cxnId="{3B4C090C-66C8-4AFE-9D57-0815374EE510}">
      <dgm:prSet/>
      <dgm:spPr/>
      <dgm:t>
        <a:bodyPr/>
        <a:lstStyle/>
        <a:p>
          <a:endParaRPr lang="en-US">
            <a:latin typeface="+mn-lt"/>
          </a:endParaRPr>
        </a:p>
      </dgm:t>
    </dgm:pt>
    <dgm:pt modelId="{252E7AE2-6196-4815-BA5F-3DD7859B3F9F}" type="sibTrans" cxnId="{3B4C090C-66C8-4AFE-9D57-0815374EE510}">
      <dgm:prSet/>
      <dgm:spPr/>
      <dgm:t>
        <a:bodyPr/>
        <a:lstStyle/>
        <a:p>
          <a:endParaRPr lang="en-US">
            <a:latin typeface="+mn-lt"/>
          </a:endParaRPr>
        </a:p>
      </dgm:t>
    </dgm:pt>
    <dgm:pt modelId="{EE91B343-6656-40F1-AE95-42890F466CE4}">
      <dgm:prSet/>
      <dgm:spPr/>
      <dgm:t>
        <a:bodyPr/>
        <a:lstStyle/>
        <a:p>
          <a:pPr>
            <a:defRPr b="1"/>
          </a:pPr>
          <a:r>
            <a:rPr lang="en-US">
              <a:latin typeface="+mn-lt"/>
            </a:rPr>
            <a:t>2018</a:t>
          </a:r>
        </a:p>
      </dgm:t>
    </dgm:pt>
    <dgm:pt modelId="{272F1481-7E03-4416-8D39-5762F36D91F9}" type="parTrans" cxnId="{7AAEB454-B61A-4B4E-86F9-9857FC361345}">
      <dgm:prSet/>
      <dgm:spPr/>
      <dgm:t>
        <a:bodyPr/>
        <a:lstStyle/>
        <a:p>
          <a:endParaRPr lang="en-US">
            <a:latin typeface="+mn-lt"/>
          </a:endParaRPr>
        </a:p>
      </dgm:t>
    </dgm:pt>
    <dgm:pt modelId="{8FE5ECA9-271D-4118-AC43-7CC67ECF0191}" type="sibTrans" cxnId="{7AAEB454-B61A-4B4E-86F9-9857FC361345}">
      <dgm:prSet/>
      <dgm:spPr/>
      <dgm:t>
        <a:bodyPr/>
        <a:lstStyle/>
        <a:p>
          <a:endParaRPr lang="en-US">
            <a:latin typeface="+mn-lt"/>
          </a:endParaRPr>
        </a:p>
      </dgm:t>
    </dgm:pt>
    <dgm:pt modelId="{E2D6C078-3A14-4128-B8E1-504239947F70}">
      <dgm:prSet/>
      <dgm:spPr/>
      <dgm:t>
        <a:bodyPr/>
        <a:lstStyle/>
        <a:p>
          <a:r>
            <a:rPr lang="en-US">
              <a:latin typeface="+mn-lt"/>
            </a:rPr>
            <a:t>Hamilton County’s county-wide QRT launched two days per week (East/West)</a:t>
          </a:r>
        </a:p>
      </dgm:t>
    </dgm:pt>
    <dgm:pt modelId="{3AA15D26-4688-4119-9EAC-98E45411A5BF}" type="parTrans" cxnId="{897A32C6-D38B-492E-B426-2E15D3FFD5BF}">
      <dgm:prSet/>
      <dgm:spPr/>
      <dgm:t>
        <a:bodyPr/>
        <a:lstStyle/>
        <a:p>
          <a:endParaRPr lang="en-US">
            <a:latin typeface="+mn-lt"/>
          </a:endParaRPr>
        </a:p>
      </dgm:t>
    </dgm:pt>
    <dgm:pt modelId="{FE23753A-E8FA-41EE-AD21-F80097B3A48D}" type="sibTrans" cxnId="{897A32C6-D38B-492E-B426-2E15D3FFD5BF}">
      <dgm:prSet/>
      <dgm:spPr/>
      <dgm:t>
        <a:bodyPr/>
        <a:lstStyle/>
        <a:p>
          <a:endParaRPr lang="en-US">
            <a:latin typeface="+mn-lt"/>
          </a:endParaRPr>
        </a:p>
      </dgm:t>
    </dgm:pt>
    <dgm:pt modelId="{0EAE202C-2735-994C-B8E9-C0D3588AD7A7}" type="pres">
      <dgm:prSet presAssocID="{2DB48174-60EF-4527-9090-7931A753B4BC}" presName="root" presStyleCnt="0">
        <dgm:presLayoutVars>
          <dgm:chMax/>
          <dgm:chPref/>
          <dgm:animLvl val="lvl"/>
        </dgm:presLayoutVars>
      </dgm:prSet>
      <dgm:spPr/>
    </dgm:pt>
    <dgm:pt modelId="{9B3571F2-2C49-C644-9C62-851B3A4C90D4}" type="pres">
      <dgm:prSet presAssocID="{2DB48174-60EF-4527-9090-7931A753B4BC}" presName="divider" presStyleLbl="fgAcc1" presStyleIdx="0" presStyleCnt="5"/>
      <dgm:spPr>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gm:spPr>
    </dgm:pt>
    <dgm:pt modelId="{7739A6EF-0203-0945-899D-7519C8C3BF71}" type="pres">
      <dgm:prSet presAssocID="{2DB48174-60EF-4527-9090-7931A753B4BC}" presName="nodes" presStyleCnt="0">
        <dgm:presLayoutVars>
          <dgm:chMax/>
          <dgm:chPref/>
          <dgm:animLvl val="lvl"/>
        </dgm:presLayoutVars>
      </dgm:prSet>
      <dgm:spPr/>
    </dgm:pt>
    <dgm:pt modelId="{35ED27B3-791F-1D47-8F29-86B1C60D0E7A}" type="pres">
      <dgm:prSet presAssocID="{60E31C83-0736-4439-AF59-16AABA4F427A}" presName="composite" presStyleCnt="0"/>
      <dgm:spPr/>
    </dgm:pt>
    <dgm:pt modelId="{9A179F1A-6C69-9C4B-9095-2A061C7D2D14}" type="pres">
      <dgm:prSet presAssocID="{60E31C83-0736-4439-AF59-16AABA4F427A}" presName="ConnectorPoint" presStyleLbl="lnNode1" presStyleIdx="0" presStyleCnt="4"/>
      <dgm:spPr>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gm:spPr>
    </dgm:pt>
    <dgm:pt modelId="{FD09881A-ABF2-F640-8FF0-754B7BF2C016}" type="pres">
      <dgm:prSet presAssocID="{60E31C83-0736-4439-AF59-16AABA4F427A}" presName="DropPinPlaceHolder" presStyleCnt="0"/>
      <dgm:spPr/>
    </dgm:pt>
    <dgm:pt modelId="{012C81F9-00CD-084B-9B64-D3ED29466F0F}" type="pres">
      <dgm:prSet presAssocID="{60E31C83-0736-4439-AF59-16AABA4F427A}" presName="DropPin" presStyleLbl="alignNode1" presStyleIdx="0" presStyleCnt="4"/>
      <dgm:spPr/>
    </dgm:pt>
    <dgm:pt modelId="{A3DA48A2-01C0-3D41-BA7C-47497AB3C6D2}" type="pres">
      <dgm:prSet presAssocID="{60E31C83-0736-4439-AF59-16AABA4F427A}" presName="Ellipse" presStyleLbl="fgAcc1" presStyleIdx="1" presStyleCnt="5"/>
      <dgm:spPr>
        <a:solidFill>
          <a:schemeClr val="lt1">
            <a:alpha val="90000"/>
            <a:hueOff val="0"/>
            <a:satOff val="0"/>
            <a:lumOff val="0"/>
            <a:alphaOff val="0"/>
          </a:schemeClr>
        </a:solidFill>
        <a:ln w="22225" cap="rnd" cmpd="sng" algn="ctr">
          <a:noFill/>
          <a:prstDash val="solid"/>
        </a:ln>
        <a:effectLst/>
      </dgm:spPr>
    </dgm:pt>
    <dgm:pt modelId="{488833C5-A1D6-9B49-85EF-6953DBC96219}" type="pres">
      <dgm:prSet presAssocID="{60E31C83-0736-4439-AF59-16AABA4F427A}" presName="L2TextContainer" presStyleLbl="revTx" presStyleIdx="0" presStyleCnt="8">
        <dgm:presLayoutVars>
          <dgm:bulletEnabled val="1"/>
        </dgm:presLayoutVars>
      </dgm:prSet>
      <dgm:spPr/>
    </dgm:pt>
    <dgm:pt modelId="{FE9A744E-BD8E-6B4B-8354-837E120F5DB4}" type="pres">
      <dgm:prSet presAssocID="{60E31C83-0736-4439-AF59-16AABA4F427A}" presName="L1TextContainer" presStyleLbl="revTx" presStyleIdx="1" presStyleCnt="8">
        <dgm:presLayoutVars>
          <dgm:chMax val="1"/>
          <dgm:chPref val="1"/>
          <dgm:bulletEnabled val="1"/>
        </dgm:presLayoutVars>
      </dgm:prSet>
      <dgm:spPr/>
    </dgm:pt>
    <dgm:pt modelId="{8C3D6C14-497C-5D49-915B-C99D3502E1D3}" type="pres">
      <dgm:prSet presAssocID="{60E31C83-0736-4439-AF59-16AABA4F427A}" presName="ConnectLine" presStyleLbl="sibTrans1D1" presStyleIdx="0" presStyleCnt="4"/>
      <dgm:spPr>
        <a:noFill/>
        <a:ln w="12700" cap="rnd" cmpd="sng" algn="ctr">
          <a:solidFill>
            <a:schemeClr val="accent2">
              <a:hueOff val="0"/>
              <a:satOff val="0"/>
              <a:lumOff val="0"/>
              <a:alphaOff val="0"/>
            </a:schemeClr>
          </a:solidFill>
          <a:prstDash val="dash"/>
        </a:ln>
        <a:effectLst/>
      </dgm:spPr>
    </dgm:pt>
    <dgm:pt modelId="{B8F7122C-DA91-1344-9A06-FCAC58D9C242}" type="pres">
      <dgm:prSet presAssocID="{60E31C83-0736-4439-AF59-16AABA4F427A}" presName="EmptyPlaceHolder" presStyleCnt="0"/>
      <dgm:spPr/>
    </dgm:pt>
    <dgm:pt modelId="{CB5DDBC2-EC00-C34C-8EE3-41A965F8C8AC}" type="pres">
      <dgm:prSet presAssocID="{AAF8F1A5-A64B-4267-88C2-F71CB20B54FE}" presName="spaceBetweenRectangles" presStyleCnt="0"/>
      <dgm:spPr/>
    </dgm:pt>
    <dgm:pt modelId="{AF3FA7E7-791E-BB4A-B794-5A3AECACEE85}" type="pres">
      <dgm:prSet presAssocID="{0B8FCC64-94F5-4FCE-A853-3ACB09EA0BA0}" presName="composite" presStyleCnt="0"/>
      <dgm:spPr/>
    </dgm:pt>
    <dgm:pt modelId="{39EDF0D7-6A5A-2F47-A8D0-88720F93D798}" type="pres">
      <dgm:prSet presAssocID="{0B8FCC64-94F5-4FCE-A853-3ACB09EA0BA0}" presName="ConnectorPoint" presStyleLbl="lnNode1" presStyleIdx="1" presStyleCnt="4"/>
      <dgm:spPr>
        <a:solidFill>
          <a:schemeClr val="accent3">
            <a:hueOff val="0"/>
            <a:satOff val="0"/>
            <a:lumOff val="0"/>
            <a:alphaOff val="0"/>
          </a:schemeClr>
        </a:solidFill>
        <a:ln w="6350" cap="rnd" cmpd="sng" algn="ctr">
          <a:solidFill>
            <a:schemeClr val="lt1">
              <a:hueOff val="0"/>
              <a:satOff val="0"/>
              <a:lumOff val="0"/>
              <a:alphaOff val="0"/>
            </a:schemeClr>
          </a:solidFill>
          <a:prstDash val="solid"/>
        </a:ln>
        <a:effectLst/>
      </dgm:spPr>
    </dgm:pt>
    <dgm:pt modelId="{F748B183-F7B3-234D-A743-9EAE9A34F84A}" type="pres">
      <dgm:prSet presAssocID="{0B8FCC64-94F5-4FCE-A853-3ACB09EA0BA0}" presName="DropPinPlaceHolder" presStyleCnt="0"/>
      <dgm:spPr/>
    </dgm:pt>
    <dgm:pt modelId="{22346593-CAF5-B241-BE14-3FDBD1F208A2}" type="pres">
      <dgm:prSet presAssocID="{0B8FCC64-94F5-4FCE-A853-3ACB09EA0BA0}" presName="DropPin" presStyleLbl="alignNode1" presStyleIdx="1" presStyleCnt="4"/>
      <dgm:spPr/>
    </dgm:pt>
    <dgm:pt modelId="{1CA00ACC-E06D-8348-BD74-7AB25BAB5103}" type="pres">
      <dgm:prSet presAssocID="{0B8FCC64-94F5-4FCE-A853-3ACB09EA0BA0}" presName="Ellipse" presStyleLbl="fgAcc1" presStyleIdx="2" presStyleCnt="5"/>
      <dgm:spPr>
        <a:solidFill>
          <a:schemeClr val="lt1">
            <a:alpha val="90000"/>
            <a:hueOff val="0"/>
            <a:satOff val="0"/>
            <a:lumOff val="0"/>
            <a:alphaOff val="0"/>
          </a:schemeClr>
        </a:solidFill>
        <a:ln w="22225" cap="rnd" cmpd="sng" algn="ctr">
          <a:noFill/>
          <a:prstDash val="solid"/>
        </a:ln>
        <a:effectLst/>
      </dgm:spPr>
    </dgm:pt>
    <dgm:pt modelId="{DB7D522A-4C68-A840-B49F-6FC83F3CDE94}" type="pres">
      <dgm:prSet presAssocID="{0B8FCC64-94F5-4FCE-A853-3ACB09EA0BA0}" presName="L2TextContainer" presStyleLbl="revTx" presStyleIdx="2" presStyleCnt="8">
        <dgm:presLayoutVars>
          <dgm:bulletEnabled val="1"/>
        </dgm:presLayoutVars>
      </dgm:prSet>
      <dgm:spPr/>
    </dgm:pt>
    <dgm:pt modelId="{3B388E7A-96B8-6047-990D-3069C82FEAE7}" type="pres">
      <dgm:prSet presAssocID="{0B8FCC64-94F5-4FCE-A853-3ACB09EA0BA0}" presName="L1TextContainer" presStyleLbl="revTx" presStyleIdx="3" presStyleCnt="8">
        <dgm:presLayoutVars>
          <dgm:chMax val="1"/>
          <dgm:chPref val="1"/>
          <dgm:bulletEnabled val="1"/>
        </dgm:presLayoutVars>
      </dgm:prSet>
      <dgm:spPr/>
    </dgm:pt>
    <dgm:pt modelId="{7E0DE841-1D6A-4B43-9B1B-6023B4394321}" type="pres">
      <dgm:prSet presAssocID="{0B8FCC64-94F5-4FCE-A853-3ACB09EA0BA0}" presName="ConnectLine" presStyleLbl="sibTrans1D1" presStyleIdx="1" presStyleCnt="4"/>
      <dgm:spPr>
        <a:noFill/>
        <a:ln w="12700" cap="rnd" cmpd="sng" algn="ctr">
          <a:solidFill>
            <a:schemeClr val="accent3">
              <a:hueOff val="0"/>
              <a:satOff val="0"/>
              <a:lumOff val="0"/>
              <a:alphaOff val="0"/>
            </a:schemeClr>
          </a:solidFill>
          <a:prstDash val="dash"/>
        </a:ln>
        <a:effectLst/>
      </dgm:spPr>
    </dgm:pt>
    <dgm:pt modelId="{80B949DA-4CB9-3146-AEBA-9E5B1AF25D1E}" type="pres">
      <dgm:prSet presAssocID="{0B8FCC64-94F5-4FCE-A853-3ACB09EA0BA0}" presName="EmptyPlaceHolder" presStyleCnt="0"/>
      <dgm:spPr/>
    </dgm:pt>
    <dgm:pt modelId="{F9F5BC61-100C-ED45-86D6-50E679A38C97}" type="pres">
      <dgm:prSet presAssocID="{1869ACA6-84F9-4075-A7D2-AA42A30822D6}" presName="spaceBetweenRectangles" presStyleCnt="0"/>
      <dgm:spPr/>
    </dgm:pt>
    <dgm:pt modelId="{65BD92F1-A72E-6D4E-84F4-F84640122B88}" type="pres">
      <dgm:prSet presAssocID="{53F0D09A-6649-44DF-95A9-9DBBE1B5FA8B}" presName="composite" presStyleCnt="0"/>
      <dgm:spPr/>
    </dgm:pt>
    <dgm:pt modelId="{0E65586F-EDA5-324B-A3BF-598016CDE077}" type="pres">
      <dgm:prSet presAssocID="{53F0D09A-6649-44DF-95A9-9DBBE1B5FA8B}" presName="ConnectorPoint" presStyleLbl="lnNode1" presStyleIdx="2" presStyleCnt="4"/>
      <dgm:spPr>
        <a:solidFill>
          <a:schemeClr val="accent4">
            <a:hueOff val="0"/>
            <a:satOff val="0"/>
            <a:lumOff val="0"/>
            <a:alphaOff val="0"/>
          </a:schemeClr>
        </a:solidFill>
        <a:ln w="6350" cap="rnd" cmpd="sng" algn="ctr">
          <a:solidFill>
            <a:schemeClr val="lt1">
              <a:hueOff val="0"/>
              <a:satOff val="0"/>
              <a:lumOff val="0"/>
              <a:alphaOff val="0"/>
            </a:schemeClr>
          </a:solidFill>
          <a:prstDash val="solid"/>
        </a:ln>
        <a:effectLst/>
      </dgm:spPr>
    </dgm:pt>
    <dgm:pt modelId="{67965DF7-24B4-B346-8E71-D287BA5ABBA2}" type="pres">
      <dgm:prSet presAssocID="{53F0D09A-6649-44DF-95A9-9DBBE1B5FA8B}" presName="DropPinPlaceHolder" presStyleCnt="0"/>
      <dgm:spPr/>
    </dgm:pt>
    <dgm:pt modelId="{223F57D4-8153-AC48-8044-A28975A61D8E}" type="pres">
      <dgm:prSet presAssocID="{53F0D09A-6649-44DF-95A9-9DBBE1B5FA8B}" presName="DropPin" presStyleLbl="alignNode1" presStyleIdx="2" presStyleCnt="4"/>
      <dgm:spPr/>
    </dgm:pt>
    <dgm:pt modelId="{F6AE33DE-E3D3-9949-A62E-0275D8F6639D}" type="pres">
      <dgm:prSet presAssocID="{53F0D09A-6649-44DF-95A9-9DBBE1B5FA8B}" presName="Ellipse" presStyleLbl="fgAcc1" presStyleIdx="3" presStyleCnt="5"/>
      <dgm:spPr>
        <a:solidFill>
          <a:schemeClr val="lt1">
            <a:alpha val="90000"/>
            <a:hueOff val="0"/>
            <a:satOff val="0"/>
            <a:lumOff val="0"/>
            <a:alphaOff val="0"/>
          </a:schemeClr>
        </a:solidFill>
        <a:ln w="22225" cap="rnd" cmpd="sng" algn="ctr">
          <a:noFill/>
          <a:prstDash val="solid"/>
        </a:ln>
        <a:effectLst/>
      </dgm:spPr>
    </dgm:pt>
    <dgm:pt modelId="{D791CF0D-AC8F-EC46-9D2D-49A549D2A6FC}" type="pres">
      <dgm:prSet presAssocID="{53F0D09A-6649-44DF-95A9-9DBBE1B5FA8B}" presName="L2TextContainer" presStyleLbl="revTx" presStyleIdx="4" presStyleCnt="8">
        <dgm:presLayoutVars>
          <dgm:bulletEnabled val="1"/>
        </dgm:presLayoutVars>
      </dgm:prSet>
      <dgm:spPr/>
    </dgm:pt>
    <dgm:pt modelId="{F1621208-EF7F-AB4C-BC4F-4046EDA7AB4A}" type="pres">
      <dgm:prSet presAssocID="{53F0D09A-6649-44DF-95A9-9DBBE1B5FA8B}" presName="L1TextContainer" presStyleLbl="revTx" presStyleIdx="5" presStyleCnt="8">
        <dgm:presLayoutVars>
          <dgm:chMax val="1"/>
          <dgm:chPref val="1"/>
          <dgm:bulletEnabled val="1"/>
        </dgm:presLayoutVars>
      </dgm:prSet>
      <dgm:spPr/>
    </dgm:pt>
    <dgm:pt modelId="{BDC104FF-22B3-E047-AFB8-09D9476DBB69}" type="pres">
      <dgm:prSet presAssocID="{53F0D09A-6649-44DF-95A9-9DBBE1B5FA8B}" presName="ConnectLine" presStyleLbl="sibTrans1D1" presStyleIdx="2" presStyleCnt="4"/>
      <dgm:spPr>
        <a:noFill/>
        <a:ln w="12700" cap="rnd" cmpd="sng" algn="ctr">
          <a:solidFill>
            <a:schemeClr val="accent4">
              <a:hueOff val="0"/>
              <a:satOff val="0"/>
              <a:lumOff val="0"/>
              <a:alphaOff val="0"/>
            </a:schemeClr>
          </a:solidFill>
          <a:prstDash val="dash"/>
        </a:ln>
        <a:effectLst/>
      </dgm:spPr>
    </dgm:pt>
    <dgm:pt modelId="{D13967A3-832E-E34C-AF2D-255D8A04B6D9}" type="pres">
      <dgm:prSet presAssocID="{53F0D09A-6649-44DF-95A9-9DBBE1B5FA8B}" presName="EmptyPlaceHolder" presStyleCnt="0"/>
      <dgm:spPr/>
    </dgm:pt>
    <dgm:pt modelId="{C70FDD0E-6EC7-994A-9F3C-52FF8A64737F}" type="pres">
      <dgm:prSet presAssocID="{83607943-4F75-4158-8884-4D07DAA3D98A}" presName="spaceBetweenRectangles" presStyleCnt="0"/>
      <dgm:spPr/>
    </dgm:pt>
    <dgm:pt modelId="{949448D4-EEB1-D34B-8547-1A1B02B4D76F}" type="pres">
      <dgm:prSet presAssocID="{EE91B343-6656-40F1-AE95-42890F466CE4}" presName="composite" presStyleCnt="0"/>
      <dgm:spPr/>
    </dgm:pt>
    <dgm:pt modelId="{04287F24-E828-4E4E-A288-1CC6875B8637}" type="pres">
      <dgm:prSet presAssocID="{EE91B343-6656-40F1-AE95-42890F466CE4}" presName="ConnectorPoint" presStyleLbl="lnNode1" presStyleIdx="3" presStyleCnt="4"/>
      <dgm:spPr>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gm:spPr>
    </dgm:pt>
    <dgm:pt modelId="{4D37EB03-97A7-9943-8049-6DB76C3EEEA7}" type="pres">
      <dgm:prSet presAssocID="{EE91B343-6656-40F1-AE95-42890F466CE4}" presName="DropPinPlaceHolder" presStyleCnt="0"/>
      <dgm:spPr/>
    </dgm:pt>
    <dgm:pt modelId="{7D67EA4D-FDD8-C54F-B76F-BD3D73EDEDDC}" type="pres">
      <dgm:prSet presAssocID="{EE91B343-6656-40F1-AE95-42890F466CE4}" presName="DropPin" presStyleLbl="alignNode1" presStyleIdx="3" presStyleCnt="4"/>
      <dgm:spPr/>
    </dgm:pt>
    <dgm:pt modelId="{46780068-953A-8F41-B153-C6E97AC01618}" type="pres">
      <dgm:prSet presAssocID="{EE91B343-6656-40F1-AE95-42890F466CE4}" presName="Ellipse" presStyleLbl="fgAcc1" presStyleIdx="4" presStyleCnt="5"/>
      <dgm:spPr>
        <a:solidFill>
          <a:schemeClr val="lt1">
            <a:alpha val="90000"/>
            <a:hueOff val="0"/>
            <a:satOff val="0"/>
            <a:lumOff val="0"/>
            <a:alphaOff val="0"/>
          </a:schemeClr>
        </a:solidFill>
        <a:ln w="22225" cap="rnd" cmpd="sng" algn="ctr">
          <a:noFill/>
          <a:prstDash val="solid"/>
        </a:ln>
        <a:effectLst/>
      </dgm:spPr>
    </dgm:pt>
    <dgm:pt modelId="{67E709C1-2B4D-F843-8A8E-F3C828EF0F0B}" type="pres">
      <dgm:prSet presAssocID="{EE91B343-6656-40F1-AE95-42890F466CE4}" presName="L2TextContainer" presStyleLbl="revTx" presStyleIdx="6" presStyleCnt="8">
        <dgm:presLayoutVars>
          <dgm:bulletEnabled val="1"/>
        </dgm:presLayoutVars>
      </dgm:prSet>
      <dgm:spPr/>
    </dgm:pt>
    <dgm:pt modelId="{954B8F5D-8DFC-8A4B-A220-D0291E0563C0}" type="pres">
      <dgm:prSet presAssocID="{EE91B343-6656-40F1-AE95-42890F466CE4}" presName="L1TextContainer" presStyleLbl="revTx" presStyleIdx="7" presStyleCnt="8">
        <dgm:presLayoutVars>
          <dgm:chMax val="1"/>
          <dgm:chPref val="1"/>
          <dgm:bulletEnabled val="1"/>
        </dgm:presLayoutVars>
      </dgm:prSet>
      <dgm:spPr/>
    </dgm:pt>
    <dgm:pt modelId="{B5880759-3EF7-0D47-A041-2BCD668866C6}" type="pres">
      <dgm:prSet presAssocID="{EE91B343-6656-40F1-AE95-42890F466CE4}" presName="ConnectLine" presStyleLbl="sibTrans1D1" presStyleIdx="3" presStyleCnt="4"/>
      <dgm:spPr>
        <a:noFill/>
        <a:ln w="12700" cap="rnd" cmpd="sng" algn="ctr">
          <a:solidFill>
            <a:schemeClr val="accent5">
              <a:hueOff val="0"/>
              <a:satOff val="0"/>
              <a:lumOff val="0"/>
              <a:alphaOff val="0"/>
            </a:schemeClr>
          </a:solidFill>
          <a:prstDash val="dash"/>
        </a:ln>
        <a:effectLst/>
      </dgm:spPr>
    </dgm:pt>
    <dgm:pt modelId="{03BA42AD-E16A-9649-B933-DD94FE6FDD2C}" type="pres">
      <dgm:prSet presAssocID="{EE91B343-6656-40F1-AE95-42890F466CE4}" presName="EmptyPlaceHolder" presStyleCnt="0"/>
      <dgm:spPr/>
    </dgm:pt>
  </dgm:ptLst>
  <dgm:cxnLst>
    <dgm:cxn modelId="{FBD0ED01-E0DC-4C67-AA4F-2646FBD169DE}" srcId="{0B8FCC64-94F5-4FCE-A853-3ACB09EA0BA0}" destId="{C8FD615A-6DFD-4BAD-A956-98D989773023}" srcOrd="0" destOrd="0" parTransId="{458549B6-8831-4874-94D4-15D8D964FD62}" sibTransId="{44FB632F-680D-4BC9-BDEF-B5FB1099B820}"/>
    <dgm:cxn modelId="{3B4C090C-66C8-4AFE-9D57-0815374EE510}" srcId="{53F0D09A-6649-44DF-95A9-9DBBE1B5FA8B}" destId="{3B478725-A16F-41F9-A5C9-1860A19F4A6B}" srcOrd="0" destOrd="0" parTransId="{4014FC70-FC61-4042-8D0C-542AA8E3DB99}" sibTransId="{252E7AE2-6196-4815-BA5F-3DD7859B3F9F}"/>
    <dgm:cxn modelId="{1FBDA40E-08A1-47E4-BCF3-E4C617378FB2}" srcId="{2DB48174-60EF-4527-9090-7931A753B4BC}" destId="{53F0D09A-6649-44DF-95A9-9DBBE1B5FA8B}" srcOrd="2" destOrd="0" parTransId="{1C0ED5F4-A281-4B1C-89CC-3965017F0F36}" sibTransId="{83607943-4F75-4158-8884-4D07DAA3D98A}"/>
    <dgm:cxn modelId="{EC49FD0F-87C8-5144-8A54-45E68466B889}" type="presOf" srcId="{60E31C83-0736-4439-AF59-16AABA4F427A}" destId="{FE9A744E-BD8E-6B4B-8354-837E120F5DB4}" srcOrd="0" destOrd="0" presId="urn:microsoft.com/office/officeart/2017/3/layout/DropPinTimeline"/>
    <dgm:cxn modelId="{7151001E-E3AC-AC41-875B-B348D9B1B76D}" type="presOf" srcId="{C8FD615A-6DFD-4BAD-A956-98D989773023}" destId="{DB7D522A-4C68-A840-B49F-6FC83F3CDE94}" srcOrd="0" destOrd="0" presId="urn:microsoft.com/office/officeart/2017/3/layout/DropPinTimeline"/>
    <dgm:cxn modelId="{8D59B268-DE34-4DE6-B3A1-FE72194C0147}" srcId="{2DB48174-60EF-4527-9090-7931A753B4BC}" destId="{0B8FCC64-94F5-4FCE-A853-3ACB09EA0BA0}" srcOrd="1" destOrd="0" parTransId="{F3E1A8F5-0683-4A6B-BECB-B5B693A63BDA}" sibTransId="{1869ACA6-84F9-4075-A7D2-AA42A30822D6}"/>
    <dgm:cxn modelId="{7059834F-AA47-4840-AEAF-102312B6F93B}" type="presOf" srcId="{3B478725-A16F-41F9-A5C9-1860A19F4A6B}" destId="{D791CF0D-AC8F-EC46-9D2D-49A549D2A6FC}" srcOrd="0" destOrd="0" presId="urn:microsoft.com/office/officeart/2017/3/layout/DropPinTimeline"/>
    <dgm:cxn modelId="{27FCA54F-C305-A349-B743-79E2F944C6EE}" type="presOf" srcId="{FD35DF48-5D33-4D0D-8490-EF1446EF8CA7}" destId="{488833C5-A1D6-9B49-85EF-6953DBC96219}" srcOrd="0" destOrd="0" presId="urn:microsoft.com/office/officeart/2017/3/layout/DropPinTimeline"/>
    <dgm:cxn modelId="{68F1D56F-9B2F-084C-A2A0-597BF53F67BE}" type="presOf" srcId="{2DB48174-60EF-4527-9090-7931A753B4BC}" destId="{0EAE202C-2735-994C-B8E9-C0D3588AD7A7}" srcOrd="0" destOrd="0" presId="urn:microsoft.com/office/officeart/2017/3/layout/DropPinTimeline"/>
    <dgm:cxn modelId="{189B4470-185D-4916-B9FE-B690AE026BE3}" srcId="{2DB48174-60EF-4527-9090-7931A753B4BC}" destId="{60E31C83-0736-4439-AF59-16AABA4F427A}" srcOrd="0" destOrd="0" parTransId="{9BB233BE-7396-4765-878E-F766038DC796}" sibTransId="{AAF8F1A5-A64B-4267-88C2-F71CB20B54FE}"/>
    <dgm:cxn modelId="{7AAEB454-B61A-4B4E-86F9-9857FC361345}" srcId="{2DB48174-60EF-4527-9090-7931A753B4BC}" destId="{EE91B343-6656-40F1-AE95-42890F466CE4}" srcOrd="3" destOrd="0" parTransId="{272F1481-7E03-4416-8D39-5762F36D91F9}" sibTransId="{8FE5ECA9-271D-4118-AC43-7CC67ECF0191}"/>
    <dgm:cxn modelId="{C1F8A27C-2AA4-1049-8ECA-C482923DCE22}" type="presOf" srcId="{53F0D09A-6649-44DF-95A9-9DBBE1B5FA8B}" destId="{F1621208-EF7F-AB4C-BC4F-4046EDA7AB4A}" srcOrd="0" destOrd="0" presId="urn:microsoft.com/office/officeart/2017/3/layout/DropPinTimeline"/>
    <dgm:cxn modelId="{F7A76C8F-532B-3E47-980E-6CDD7FD93EC5}" type="presOf" srcId="{0B8FCC64-94F5-4FCE-A853-3ACB09EA0BA0}" destId="{3B388E7A-96B8-6047-990D-3069C82FEAE7}" srcOrd="0" destOrd="0" presId="urn:microsoft.com/office/officeart/2017/3/layout/DropPinTimeline"/>
    <dgm:cxn modelId="{D6E14497-4562-FB44-85FC-2974EDBACD25}" type="presOf" srcId="{EE91B343-6656-40F1-AE95-42890F466CE4}" destId="{954B8F5D-8DFC-8A4B-A220-D0291E0563C0}" srcOrd="0" destOrd="0" presId="urn:microsoft.com/office/officeart/2017/3/layout/DropPinTimeline"/>
    <dgm:cxn modelId="{45B15DA4-6218-4803-AEAE-E32AF164E941}" srcId="{60E31C83-0736-4439-AF59-16AABA4F427A}" destId="{FD35DF48-5D33-4D0D-8490-EF1446EF8CA7}" srcOrd="0" destOrd="0" parTransId="{9D3A4EC8-EE84-46CB-9C9C-571A2EC1F6D4}" sibTransId="{9E6C0AC3-95D3-4073-B66B-BBC44A5A9F03}"/>
    <dgm:cxn modelId="{897A32C6-D38B-492E-B426-2E15D3FFD5BF}" srcId="{EE91B343-6656-40F1-AE95-42890F466CE4}" destId="{E2D6C078-3A14-4128-B8E1-504239947F70}" srcOrd="0" destOrd="0" parTransId="{3AA15D26-4688-4119-9EAC-98E45411A5BF}" sibTransId="{FE23753A-E8FA-41EE-AD21-F80097B3A48D}"/>
    <dgm:cxn modelId="{57363EEC-8109-EB46-B2B2-D2192FDDC77B}" type="presOf" srcId="{E2D6C078-3A14-4128-B8E1-504239947F70}" destId="{67E709C1-2B4D-F843-8A8E-F3C828EF0F0B}" srcOrd="0" destOrd="0" presId="urn:microsoft.com/office/officeart/2017/3/layout/DropPinTimeline"/>
    <dgm:cxn modelId="{B886E0BA-A3CE-544C-B7B2-1937E616216B}" type="presParOf" srcId="{0EAE202C-2735-994C-B8E9-C0D3588AD7A7}" destId="{9B3571F2-2C49-C644-9C62-851B3A4C90D4}" srcOrd="0" destOrd="0" presId="urn:microsoft.com/office/officeart/2017/3/layout/DropPinTimeline"/>
    <dgm:cxn modelId="{DD477F70-B9C6-4648-B83D-8219B36D74A2}" type="presParOf" srcId="{0EAE202C-2735-994C-B8E9-C0D3588AD7A7}" destId="{7739A6EF-0203-0945-899D-7519C8C3BF71}" srcOrd="1" destOrd="0" presId="urn:microsoft.com/office/officeart/2017/3/layout/DropPinTimeline"/>
    <dgm:cxn modelId="{4F582206-EC54-404D-8B52-F79F21C2269C}" type="presParOf" srcId="{7739A6EF-0203-0945-899D-7519C8C3BF71}" destId="{35ED27B3-791F-1D47-8F29-86B1C60D0E7A}" srcOrd="0" destOrd="0" presId="urn:microsoft.com/office/officeart/2017/3/layout/DropPinTimeline"/>
    <dgm:cxn modelId="{3DAF5F4B-5536-C74E-BC15-C231C37C9FC7}" type="presParOf" srcId="{35ED27B3-791F-1D47-8F29-86B1C60D0E7A}" destId="{9A179F1A-6C69-9C4B-9095-2A061C7D2D14}" srcOrd="0" destOrd="0" presId="urn:microsoft.com/office/officeart/2017/3/layout/DropPinTimeline"/>
    <dgm:cxn modelId="{4BD78923-5B43-8646-871D-6A4ACBC5E2B3}" type="presParOf" srcId="{35ED27B3-791F-1D47-8F29-86B1C60D0E7A}" destId="{FD09881A-ABF2-F640-8FF0-754B7BF2C016}" srcOrd="1" destOrd="0" presId="urn:microsoft.com/office/officeart/2017/3/layout/DropPinTimeline"/>
    <dgm:cxn modelId="{45890406-A7E5-164F-A2BF-DE1E7AA3FD9D}" type="presParOf" srcId="{FD09881A-ABF2-F640-8FF0-754B7BF2C016}" destId="{012C81F9-00CD-084B-9B64-D3ED29466F0F}" srcOrd="0" destOrd="0" presId="urn:microsoft.com/office/officeart/2017/3/layout/DropPinTimeline"/>
    <dgm:cxn modelId="{2B9CA395-265D-7043-9377-F5E2ABCCAFB2}" type="presParOf" srcId="{FD09881A-ABF2-F640-8FF0-754B7BF2C016}" destId="{A3DA48A2-01C0-3D41-BA7C-47497AB3C6D2}" srcOrd="1" destOrd="0" presId="urn:microsoft.com/office/officeart/2017/3/layout/DropPinTimeline"/>
    <dgm:cxn modelId="{A51116B1-2BD6-F04A-86A1-7E6C040C7ED4}" type="presParOf" srcId="{35ED27B3-791F-1D47-8F29-86B1C60D0E7A}" destId="{488833C5-A1D6-9B49-85EF-6953DBC96219}" srcOrd="2" destOrd="0" presId="urn:microsoft.com/office/officeart/2017/3/layout/DropPinTimeline"/>
    <dgm:cxn modelId="{A1B1401F-EDE7-5F44-AF63-E3B4E3CC96E8}" type="presParOf" srcId="{35ED27B3-791F-1D47-8F29-86B1C60D0E7A}" destId="{FE9A744E-BD8E-6B4B-8354-837E120F5DB4}" srcOrd="3" destOrd="0" presId="urn:microsoft.com/office/officeart/2017/3/layout/DropPinTimeline"/>
    <dgm:cxn modelId="{2454D5CD-38DA-0F42-8603-2D7DFA6E1C28}" type="presParOf" srcId="{35ED27B3-791F-1D47-8F29-86B1C60D0E7A}" destId="{8C3D6C14-497C-5D49-915B-C99D3502E1D3}" srcOrd="4" destOrd="0" presId="urn:microsoft.com/office/officeart/2017/3/layout/DropPinTimeline"/>
    <dgm:cxn modelId="{A34BF415-7038-7E42-9A06-01CE4ED4838A}" type="presParOf" srcId="{35ED27B3-791F-1D47-8F29-86B1C60D0E7A}" destId="{B8F7122C-DA91-1344-9A06-FCAC58D9C242}" srcOrd="5" destOrd="0" presId="urn:microsoft.com/office/officeart/2017/3/layout/DropPinTimeline"/>
    <dgm:cxn modelId="{2F87A192-9DE8-264A-8624-5DF8CA4FD9FC}" type="presParOf" srcId="{7739A6EF-0203-0945-899D-7519C8C3BF71}" destId="{CB5DDBC2-EC00-C34C-8EE3-41A965F8C8AC}" srcOrd="1" destOrd="0" presId="urn:microsoft.com/office/officeart/2017/3/layout/DropPinTimeline"/>
    <dgm:cxn modelId="{FA489FBE-883B-8744-BA1D-A5A31B1810E5}" type="presParOf" srcId="{7739A6EF-0203-0945-899D-7519C8C3BF71}" destId="{AF3FA7E7-791E-BB4A-B794-5A3AECACEE85}" srcOrd="2" destOrd="0" presId="urn:microsoft.com/office/officeart/2017/3/layout/DropPinTimeline"/>
    <dgm:cxn modelId="{30882886-174C-AA4A-BCC4-0D08FA2A89B0}" type="presParOf" srcId="{AF3FA7E7-791E-BB4A-B794-5A3AECACEE85}" destId="{39EDF0D7-6A5A-2F47-A8D0-88720F93D798}" srcOrd="0" destOrd="0" presId="urn:microsoft.com/office/officeart/2017/3/layout/DropPinTimeline"/>
    <dgm:cxn modelId="{27046F91-FBEB-7643-A3C4-D68A672CECCD}" type="presParOf" srcId="{AF3FA7E7-791E-BB4A-B794-5A3AECACEE85}" destId="{F748B183-F7B3-234D-A743-9EAE9A34F84A}" srcOrd="1" destOrd="0" presId="urn:microsoft.com/office/officeart/2017/3/layout/DropPinTimeline"/>
    <dgm:cxn modelId="{989B77FB-87A1-404C-AEF3-F37438E79101}" type="presParOf" srcId="{F748B183-F7B3-234D-A743-9EAE9A34F84A}" destId="{22346593-CAF5-B241-BE14-3FDBD1F208A2}" srcOrd="0" destOrd="0" presId="urn:microsoft.com/office/officeart/2017/3/layout/DropPinTimeline"/>
    <dgm:cxn modelId="{874657C3-36FA-8442-B22C-4C1E520E37EF}" type="presParOf" srcId="{F748B183-F7B3-234D-A743-9EAE9A34F84A}" destId="{1CA00ACC-E06D-8348-BD74-7AB25BAB5103}" srcOrd="1" destOrd="0" presId="urn:microsoft.com/office/officeart/2017/3/layout/DropPinTimeline"/>
    <dgm:cxn modelId="{BBAE2E25-485C-104D-A5EE-B4F5B5FC7117}" type="presParOf" srcId="{AF3FA7E7-791E-BB4A-B794-5A3AECACEE85}" destId="{DB7D522A-4C68-A840-B49F-6FC83F3CDE94}" srcOrd="2" destOrd="0" presId="urn:microsoft.com/office/officeart/2017/3/layout/DropPinTimeline"/>
    <dgm:cxn modelId="{964AC0F9-C891-6743-9753-A8AC10231F58}" type="presParOf" srcId="{AF3FA7E7-791E-BB4A-B794-5A3AECACEE85}" destId="{3B388E7A-96B8-6047-990D-3069C82FEAE7}" srcOrd="3" destOrd="0" presId="urn:microsoft.com/office/officeart/2017/3/layout/DropPinTimeline"/>
    <dgm:cxn modelId="{E960DD68-E96D-0A48-86E9-C2300774D81F}" type="presParOf" srcId="{AF3FA7E7-791E-BB4A-B794-5A3AECACEE85}" destId="{7E0DE841-1D6A-4B43-9B1B-6023B4394321}" srcOrd="4" destOrd="0" presId="urn:microsoft.com/office/officeart/2017/3/layout/DropPinTimeline"/>
    <dgm:cxn modelId="{0824853C-FEA4-684F-A2AC-FB743B80F1F9}" type="presParOf" srcId="{AF3FA7E7-791E-BB4A-B794-5A3AECACEE85}" destId="{80B949DA-4CB9-3146-AEBA-9E5B1AF25D1E}" srcOrd="5" destOrd="0" presId="urn:microsoft.com/office/officeart/2017/3/layout/DropPinTimeline"/>
    <dgm:cxn modelId="{038D9FF6-55A7-CA4F-8245-9127F6FDC455}" type="presParOf" srcId="{7739A6EF-0203-0945-899D-7519C8C3BF71}" destId="{F9F5BC61-100C-ED45-86D6-50E679A38C97}" srcOrd="3" destOrd="0" presId="urn:microsoft.com/office/officeart/2017/3/layout/DropPinTimeline"/>
    <dgm:cxn modelId="{3F6035D1-B7AC-E049-B8C8-FA9B602DACC3}" type="presParOf" srcId="{7739A6EF-0203-0945-899D-7519C8C3BF71}" destId="{65BD92F1-A72E-6D4E-84F4-F84640122B88}" srcOrd="4" destOrd="0" presId="urn:microsoft.com/office/officeart/2017/3/layout/DropPinTimeline"/>
    <dgm:cxn modelId="{700955A1-18E5-F84C-BB12-643CBCD79282}" type="presParOf" srcId="{65BD92F1-A72E-6D4E-84F4-F84640122B88}" destId="{0E65586F-EDA5-324B-A3BF-598016CDE077}" srcOrd="0" destOrd="0" presId="urn:microsoft.com/office/officeart/2017/3/layout/DropPinTimeline"/>
    <dgm:cxn modelId="{862CA7E6-17B1-CB43-9D15-BD90B5895893}" type="presParOf" srcId="{65BD92F1-A72E-6D4E-84F4-F84640122B88}" destId="{67965DF7-24B4-B346-8E71-D287BA5ABBA2}" srcOrd="1" destOrd="0" presId="urn:microsoft.com/office/officeart/2017/3/layout/DropPinTimeline"/>
    <dgm:cxn modelId="{1E770CE4-387B-DA4D-8B7F-CBBEDC7BF1D6}" type="presParOf" srcId="{67965DF7-24B4-B346-8E71-D287BA5ABBA2}" destId="{223F57D4-8153-AC48-8044-A28975A61D8E}" srcOrd="0" destOrd="0" presId="urn:microsoft.com/office/officeart/2017/3/layout/DropPinTimeline"/>
    <dgm:cxn modelId="{574A1DD8-A2E4-8946-87FB-AFEE52C5216D}" type="presParOf" srcId="{67965DF7-24B4-B346-8E71-D287BA5ABBA2}" destId="{F6AE33DE-E3D3-9949-A62E-0275D8F6639D}" srcOrd="1" destOrd="0" presId="urn:microsoft.com/office/officeart/2017/3/layout/DropPinTimeline"/>
    <dgm:cxn modelId="{4125BA4B-2F05-774E-A2C5-5629BC6E7E5E}" type="presParOf" srcId="{65BD92F1-A72E-6D4E-84F4-F84640122B88}" destId="{D791CF0D-AC8F-EC46-9D2D-49A549D2A6FC}" srcOrd="2" destOrd="0" presId="urn:microsoft.com/office/officeart/2017/3/layout/DropPinTimeline"/>
    <dgm:cxn modelId="{E0833D86-C3D0-D84F-AA6E-07E7799960AA}" type="presParOf" srcId="{65BD92F1-A72E-6D4E-84F4-F84640122B88}" destId="{F1621208-EF7F-AB4C-BC4F-4046EDA7AB4A}" srcOrd="3" destOrd="0" presId="urn:microsoft.com/office/officeart/2017/3/layout/DropPinTimeline"/>
    <dgm:cxn modelId="{FC7C81CC-15D4-2940-A78D-12768333D377}" type="presParOf" srcId="{65BD92F1-A72E-6D4E-84F4-F84640122B88}" destId="{BDC104FF-22B3-E047-AFB8-09D9476DBB69}" srcOrd="4" destOrd="0" presId="urn:microsoft.com/office/officeart/2017/3/layout/DropPinTimeline"/>
    <dgm:cxn modelId="{B6E6DBFB-5D6B-384C-8719-D402E499A2FB}" type="presParOf" srcId="{65BD92F1-A72E-6D4E-84F4-F84640122B88}" destId="{D13967A3-832E-E34C-AF2D-255D8A04B6D9}" srcOrd="5" destOrd="0" presId="urn:microsoft.com/office/officeart/2017/3/layout/DropPinTimeline"/>
    <dgm:cxn modelId="{72445A1C-05E7-2046-84A6-200F15015CB9}" type="presParOf" srcId="{7739A6EF-0203-0945-899D-7519C8C3BF71}" destId="{C70FDD0E-6EC7-994A-9F3C-52FF8A64737F}" srcOrd="5" destOrd="0" presId="urn:microsoft.com/office/officeart/2017/3/layout/DropPinTimeline"/>
    <dgm:cxn modelId="{3CEA3518-348D-3549-BB6B-8BA4E87EED71}" type="presParOf" srcId="{7739A6EF-0203-0945-899D-7519C8C3BF71}" destId="{949448D4-EEB1-D34B-8547-1A1B02B4D76F}" srcOrd="6" destOrd="0" presId="urn:microsoft.com/office/officeart/2017/3/layout/DropPinTimeline"/>
    <dgm:cxn modelId="{A3D1743D-738F-E545-8C2B-B00F25A761F3}" type="presParOf" srcId="{949448D4-EEB1-D34B-8547-1A1B02B4D76F}" destId="{04287F24-E828-4E4E-A288-1CC6875B8637}" srcOrd="0" destOrd="0" presId="urn:microsoft.com/office/officeart/2017/3/layout/DropPinTimeline"/>
    <dgm:cxn modelId="{9B0C4BDF-8D0C-FD41-AFF3-45C5C82A9473}" type="presParOf" srcId="{949448D4-EEB1-D34B-8547-1A1B02B4D76F}" destId="{4D37EB03-97A7-9943-8049-6DB76C3EEEA7}" srcOrd="1" destOrd="0" presId="urn:microsoft.com/office/officeart/2017/3/layout/DropPinTimeline"/>
    <dgm:cxn modelId="{40720802-BF9A-4447-BAB7-F5123A7AE573}" type="presParOf" srcId="{4D37EB03-97A7-9943-8049-6DB76C3EEEA7}" destId="{7D67EA4D-FDD8-C54F-B76F-BD3D73EDEDDC}" srcOrd="0" destOrd="0" presId="urn:microsoft.com/office/officeart/2017/3/layout/DropPinTimeline"/>
    <dgm:cxn modelId="{917B2A54-FB6C-A545-BDE0-301BAC94D646}" type="presParOf" srcId="{4D37EB03-97A7-9943-8049-6DB76C3EEEA7}" destId="{46780068-953A-8F41-B153-C6E97AC01618}" srcOrd="1" destOrd="0" presId="urn:microsoft.com/office/officeart/2017/3/layout/DropPinTimeline"/>
    <dgm:cxn modelId="{9BC0F7BB-CB72-1D40-9BA6-9A722106DE70}" type="presParOf" srcId="{949448D4-EEB1-D34B-8547-1A1B02B4D76F}" destId="{67E709C1-2B4D-F843-8A8E-F3C828EF0F0B}" srcOrd="2" destOrd="0" presId="urn:microsoft.com/office/officeart/2017/3/layout/DropPinTimeline"/>
    <dgm:cxn modelId="{2F6B167E-2856-724D-8576-BABBAD21424D}" type="presParOf" srcId="{949448D4-EEB1-D34B-8547-1A1B02B4D76F}" destId="{954B8F5D-8DFC-8A4B-A220-D0291E0563C0}" srcOrd="3" destOrd="0" presId="urn:microsoft.com/office/officeart/2017/3/layout/DropPinTimeline"/>
    <dgm:cxn modelId="{D7018B8E-726A-604C-A018-09A7321133B3}" type="presParOf" srcId="{949448D4-EEB1-D34B-8547-1A1B02B4D76F}" destId="{B5880759-3EF7-0D47-A041-2BCD668866C6}" srcOrd="4" destOrd="0" presId="urn:microsoft.com/office/officeart/2017/3/layout/DropPinTimeline"/>
    <dgm:cxn modelId="{4B17E3B6-146B-D441-AB43-3FF2A1FA0B24}" type="presParOf" srcId="{949448D4-EEB1-D34B-8547-1A1B02B4D76F}" destId="{03BA42AD-E16A-9649-B933-DD94FE6FDD2C}"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D928BD-640C-477B-A0DA-288EA6C48E24}" type="doc">
      <dgm:prSet loTypeId="urn:microsoft.com/office/officeart/2017/3/layout/DropPinTimeline" loCatId="process" qsTypeId="urn:microsoft.com/office/officeart/2005/8/quickstyle/simple1" qsCatId="simple" csTypeId="urn:microsoft.com/office/officeart/2005/8/colors/colorful1" csCatId="colorful" phldr="1"/>
      <dgm:spPr/>
      <dgm:t>
        <a:bodyPr/>
        <a:lstStyle/>
        <a:p>
          <a:endParaRPr lang="en-US"/>
        </a:p>
      </dgm:t>
    </dgm:pt>
    <dgm:pt modelId="{0E767855-0A38-41A4-BA7D-ED87A9DEB577}">
      <dgm:prSet/>
      <dgm:spPr/>
      <dgm:t>
        <a:bodyPr/>
        <a:lstStyle/>
        <a:p>
          <a:pPr>
            <a:defRPr b="1"/>
          </a:pPr>
          <a:r>
            <a:rPr lang="en-US">
              <a:latin typeface="+mn-lt"/>
            </a:rPr>
            <a:t>2020</a:t>
          </a:r>
        </a:p>
      </dgm:t>
    </dgm:pt>
    <dgm:pt modelId="{41BAB81F-EA47-4102-8B1A-323BD82AF021}" type="parTrans" cxnId="{98B64133-9585-455E-8307-C5BC21C978A7}">
      <dgm:prSet/>
      <dgm:spPr/>
      <dgm:t>
        <a:bodyPr/>
        <a:lstStyle/>
        <a:p>
          <a:endParaRPr lang="en-US">
            <a:latin typeface="+mn-lt"/>
          </a:endParaRPr>
        </a:p>
      </dgm:t>
    </dgm:pt>
    <dgm:pt modelId="{470EF8FB-B59B-4119-8A7F-A0DDB92DD276}" type="sibTrans" cxnId="{98B64133-9585-455E-8307-C5BC21C978A7}">
      <dgm:prSet/>
      <dgm:spPr/>
      <dgm:t>
        <a:bodyPr/>
        <a:lstStyle/>
        <a:p>
          <a:endParaRPr lang="en-US">
            <a:latin typeface="+mn-lt"/>
          </a:endParaRPr>
        </a:p>
      </dgm:t>
    </dgm:pt>
    <dgm:pt modelId="{916A81D6-8716-4B07-BE19-46AC554FDFE0}">
      <dgm:prSet/>
      <dgm:spPr/>
      <dgm:t>
        <a:bodyPr/>
        <a:lstStyle/>
        <a:p>
          <a:r>
            <a:rPr lang="en-US">
              <a:latin typeface="+mn-lt"/>
            </a:rPr>
            <a:t>County awarded $1M federal COSSAP grant to implement a full-time QRT that included proactive hotspot outreach</a:t>
          </a:r>
        </a:p>
      </dgm:t>
    </dgm:pt>
    <dgm:pt modelId="{30E410EB-1F6E-411A-B945-8B0C02562272}" type="parTrans" cxnId="{D31B8B55-1B79-4E16-B551-AF199E6B6D81}">
      <dgm:prSet/>
      <dgm:spPr/>
      <dgm:t>
        <a:bodyPr/>
        <a:lstStyle/>
        <a:p>
          <a:endParaRPr lang="en-US">
            <a:latin typeface="+mn-lt"/>
          </a:endParaRPr>
        </a:p>
      </dgm:t>
    </dgm:pt>
    <dgm:pt modelId="{B2266B8C-C98B-4A54-A75B-27AD104AB054}" type="sibTrans" cxnId="{D31B8B55-1B79-4E16-B551-AF199E6B6D81}">
      <dgm:prSet/>
      <dgm:spPr/>
      <dgm:t>
        <a:bodyPr/>
        <a:lstStyle/>
        <a:p>
          <a:endParaRPr lang="en-US">
            <a:latin typeface="+mn-lt"/>
          </a:endParaRPr>
        </a:p>
      </dgm:t>
    </dgm:pt>
    <dgm:pt modelId="{1EDF578A-F2E1-400D-9AF7-D231E3AB3B74}">
      <dgm:prSet/>
      <dgm:spPr/>
      <dgm:t>
        <a:bodyPr/>
        <a:lstStyle/>
        <a:p>
          <a:r>
            <a:rPr lang="en-US">
              <a:latin typeface="+mn-lt"/>
            </a:rPr>
            <a:t>County awarded $433k State COSSAP grant to implement an African American Outreach Program</a:t>
          </a:r>
        </a:p>
      </dgm:t>
    </dgm:pt>
    <dgm:pt modelId="{4A6402F1-5262-4FE4-B113-96BA874D995E}" type="parTrans" cxnId="{E96212EF-DA6D-45A3-BAB0-13EA9E4F8D30}">
      <dgm:prSet/>
      <dgm:spPr/>
      <dgm:t>
        <a:bodyPr/>
        <a:lstStyle/>
        <a:p>
          <a:endParaRPr lang="en-US">
            <a:latin typeface="+mn-lt"/>
          </a:endParaRPr>
        </a:p>
      </dgm:t>
    </dgm:pt>
    <dgm:pt modelId="{68D8E9B9-149C-45E2-960C-1E9903B0EC31}" type="sibTrans" cxnId="{E96212EF-DA6D-45A3-BAB0-13EA9E4F8D30}">
      <dgm:prSet/>
      <dgm:spPr/>
      <dgm:t>
        <a:bodyPr/>
        <a:lstStyle/>
        <a:p>
          <a:endParaRPr lang="en-US">
            <a:latin typeface="+mn-lt"/>
          </a:endParaRPr>
        </a:p>
      </dgm:t>
    </dgm:pt>
    <dgm:pt modelId="{326CF521-D229-4F5C-9E79-202F543E69B7}">
      <dgm:prSet/>
      <dgm:spPr/>
      <dgm:t>
        <a:bodyPr/>
        <a:lstStyle/>
        <a:p>
          <a:pPr>
            <a:defRPr b="1"/>
          </a:pPr>
          <a:r>
            <a:rPr lang="en-US">
              <a:latin typeface="+mn-lt"/>
            </a:rPr>
            <a:t>2021</a:t>
          </a:r>
        </a:p>
      </dgm:t>
    </dgm:pt>
    <dgm:pt modelId="{AF0DC2C2-1873-433D-BD7B-A8B76285D1C5}" type="parTrans" cxnId="{05DF3CAC-81C6-4F12-AD84-509DAA9BB07E}">
      <dgm:prSet/>
      <dgm:spPr/>
      <dgm:t>
        <a:bodyPr/>
        <a:lstStyle/>
        <a:p>
          <a:endParaRPr lang="en-US">
            <a:latin typeface="+mn-lt"/>
          </a:endParaRPr>
        </a:p>
      </dgm:t>
    </dgm:pt>
    <dgm:pt modelId="{A9E08EFB-1809-4E9A-BD49-7AD8E5953927}" type="sibTrans" cxnId="{05DF3CAC-81C6-4F12-AD84-509DAA9BB07E}">
      <dgm:prSet/>
      <dgm:spPr/>
      <dgm:t>
        <a:bodyPr/>
        <a:lstStyle/>
        <a:p>
          <a:endParaRPr lang="en-US">
            <a:latin typeface="+mn-lt"/>
          </a:endParaRPr>
        </a:p>
      </dgm:t>
    </dgm:pt>
    <dgm:pt modelId="{9A87E054-965D-4FF6-8032-C424EAB9DA10}">
      <dgm:prSet/>
      <dgm:spPr/>
      <dgm:t>
        <a:bodyPr/>
        <a:lstStyle/>
        <a:p>
          <a:r>
            <a:rPr lang="en-US">
              <a:latin typeface="+mn-lt"/>
            </a:rPr>
            <a:t>County launches its expansion with two full-time teams</a:t>
          </a:r>
        </a:p>
      </dgm:t>
    </dgm:pt>
    <dgm:pt modelId="{EAD57D18-CD7F-4932-AD55-CE858913EE0A}" type="parTrans" cxnId="{0934C2A1-9903-46F4-9012-4864ECAF9BC6}">
      <dgm:prSet/>
      <dgm:spPr/>
      <dgm:t>
        <a:bodyPr/>
        <a:lstStyle/>
        <a:p>
          <a:endParaRPr lang="en-US">
            <a:latin typeface="+mn-lt"/>
          </a:endParaRPr>
        </a:p>
      </dgm:t>
    </dgm:pt>
    <dgm:pt modelId="{B6EA4F2D-C3C7-499D-8835-62F74D6DBADC}" type="sibTrans" cxnId="{0934C2A1-9903-46F4-9012-4864ECAF9BC6}">
      <dgm:prSet/>
      <dgm:spPr/>
      <dgm:t>
        <a:bodyPr/>
        <a:lstStyle/>
        <a:p>
          <a:endParaRPr lang="en-US">
            <a:latin typeface="+mn-lt"/>
          </a:endParaRPr>
        </a:p>
      </dgm:t>
    </dgm:pt>
    <dgm:pt modelId="{3F0FF2ED-A63C-4BB9-A3D8-0BFD65685CBF}">
      <dgm:prSet/>
      <dgm:spPr/>
      <dgm:t>
        <a:bodyPr/>
        <a:lstStyle/>
        <a:p>
          <a:pPr>
            <a:defRPr b="1"/>
          </a:pPr>
          <a:r>
            <a:rPr lang="en-US">
              <a:latin typeface="+mn-lt"/>
            </a:rPr>
            <a:t>2022</a:t>
          </a:r>
        </a:p>
      </dgm:t>
    </dgm:pt>
    <dgm:pt modelId="{04CCD5FD-F5E1-4FE2-93DF-175BB5EEE72A}" type="parTrans" cxnId="{08F7DC43-8EF9-46D4-AB0E-F9557ABED0C1}">
      <dgm:prSet/>
      <dgm:spPr/>
      <dgm:t>
        <a:bodyPr/>
        <a:lstStyle/>
        <a:p>
          <a:endParaRPr lang="en-US">
            <a:latin typeface="+mn-lt"/>
          </a:endParaRPr>
        </a:p>
      </dgm:t>
    </dgm:pt>
    <dgm:pt modelId="{4C7A5DE6-6A8E-46DA-8312-D2FC906163FC}" type="sibTrans" cxnId="{08F7DC43-8EF9-46D4-AB0E-F9557ABED0C1}">
      <dgm:prSet/>
      <dgm:spPr/>
      <dgm:t>
        <a:bodyPr/>
        <a:lstStyle/>
        <a:p>
          <a:endParaRPr lang="en-US">
            <a:latin typeface="+mn-lt"/>
          </a:endParaRPr>
        </a:p>
      </dgm:t>
    </dgm:pt>
    <dgm:pt modelId="{C40EC805-5F0B-4512-AFFF-A6573922EECE}">
      <dgm:prSet/>
      <dgm:spPr/>
      <dgm:t>
        <a:bodyPr/>
        <a:lstStyle/>
        <a:p>
          <a:r>
            <a:rPr lang="en-US">
              <a:latin typeface="+mn-lt"/>
            </a:rPr>
            <a:t>County awarded $1.6M COSSAP grant to expand deflection efforts to incorporate all six deflection pathways</a:t>
          </a:r>
        </a:p>
      </dgm:t>
    </dgm:pt>
    <dgm:pt modelId="{75497AA9-E927-49CE-BFF0-FBD31F9D13A2}" type="parTrans" cxnId="{70105586-DD9B-4E99-8A11-5638E932DD86}">
      <dgm:prSet/>
      <dgm:spPr/>
      <dgm:t>
        <a:bodyPr/>
        <a:lstStyle/>
        <a:p>
          <a:endParaRPr lang="en-US">
            <a:latin typeface="+mn-lt"/>
          </a:endParaRPr>
        </a:p>
      </dgm:t>
    </dgm:pt>
    <dgm:pt modelId="{27F6716D-5033-4BED-8398-B622F37E683F}" type="sibTrans" cxnId="{70105586-DD9B-4E99-8A11-5638E932DD86}">
      <dgm:prSet/>
      <dgm:spPr/>
      <dgm:t>
        <a:bodyPr/>
        <a:lstStyle/>
        <a:p>
          <a:endParaRPr lang="en-US">
            <a:latin typeface="+mn-lt"/>
          </a:endParaRPr>
        </a:p>
      </dgm:t>
    </dgm:pt>
    <dgm:pt modelId="{2938ABEF-A8A6-564D-9577-85F2905FA8F8}" type="pres">
      <dgm:prSet presAssocID="{77D928BD-640C-477B-A0DA-288EA6C48E24}" presName="root" presStyleCnt="0">
        <dgm:presLayoutVars>
          <dgm:chMax/>
          <dgm:chPref/>
          <dgm:animLvl val="lvl"/>
        </dgm:presLayoutVars>
      </dgm:prSet>
      <dgm:spPr/>
    </dgm:pt>
    <dgm:pt modelId="{59E14073-E23D-444A-B47A-BBF25109BB30}" type="pres">
      <dgm:prSet presAssocID="{77D928BD-640C-477B-A0DA-288EA6C48E24}" presName="divider" presStyleLbl="fgAcc1" presStyleIdx="0" presStyleCnt="4"/>
      <dgm:spPr>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gm:spPr>
    </dgm:pt>
    <dgm:pt modelId="{5FCC9665-44C5-B645-9E0E-7D3F676F7817}" type="pres">
      <dgm:prSet presAssocID="{77D928BD-640C-477B-A0DA-288EA6C48E24}" presName="nodes" presStyleCnt="0">
        <dgm:presLayoutVars>
          <dgm:chMax/>
          <dgm:chPref/>
          <dgm:animLvl val="lvl"/>
        </dgm:presLayoutVars>
      </dgm:prSet>
      <dgm:spPr/>
    </dgm:pt>
    <dgm:pt modelId="{168D35E4-E17C-934F-84AC-95CD93A6120A}" type="pres">
      <dgm:prSet presAssocID="{0E767855-0A38-41A4-BA7D-ED87A9DEB577}" presName="composite" presStyleCnt="0"/>
      <dgm:spPr/>
    </dgm:pt>
    <dgm:pt modelId="{B18D4593-E370-0C48-8A61-691EDEC72A62}" type="pres">
      <dgm:prSet presAssocID="{0E767855-0A38-41A4-BA7D-ED87A9DEB577}" presName="ConnectorPoint" presStyleLbl="lnNode1" presStyleIdx="0" presStyleCnt="3"/>
      <dgm:spPr>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gm:spPr>
    </dgm:pt>
    <dgm:pt modelId="{C500D362-25B6-D542-988A-A075A02A6DB2}" type="pres">
      <dgm:prSet presAssocID="{0E767855-0A38-41A4-BA7D-ED87A9DEB577}" presName="DropPinPlaceHolder" presStyleCnt="0"/>
      <dgm:spPr/>
    </dgm:pt>
    <dgm:pt modelId="{ABFB670B-E4A7-DE41-B253-225F0D8B8A9C}" type="pres">
      <dgm:prSet presAssocID="{0E767855-0A38-41A4-BA7D-ED87A9DEB577}" presName="DropPin" presStyleLbl="alignNode1" presStyleIdx="0" presStyleCnt="3"/>
      <dgm:spPr/>
    </dgm:pt>
    <dgm:pt modelId="{48F04453-04E5-484F-B781-167898B68078}" type="pres">
      <dgm:prSet presAssocID="{0E767855-0A38-41A4-BA7D-ED87A9DEB577}" presName="Ellipse" presStyleLbl="fgAcc1" presStyleIdx="1" presStyleCnt="4"/>
      <dgm:spPr>
        <a:solidFill>
          <a:schemeClr val="lt1">
            <a:alpha val="90000"/>
            <a:hueOff val="0"/>
            <a:satOff val="0"/>
            <a:lumOff val="0"/>
            <a:alphaOff val="0"/>
          </a:schemeClr>
        </a:solidFill>
        <a:ln w="22225" cap="rnd" cmpd="sng" algn="ctr">
          <a:noFill/>
          <a:prstDash val="solid"/>
        </a:ln>
        <a:effectLst/>
      </dgm:spPr>
    </dgm:pt>
    <dgm:pt modelId="{8D074643-B1E5-DB4D-B9C2-C0B73A30ED32}" type="pres">
      <dgm:prSet presAssocID="{0E767855-0A38-41A4-BA7D-ED87A9DEB577}" presName="L2TextContainer" presStyleLbl="revTx" presStyleIdx="0" presStyleCnt="6">
        <dgm:presLayoutVars>
          <dgm:bulletEnabled val="1"/>
        </dgm:presLayoutVars>
      </dgm:prSet>
      <dgm:spPr/>
    </dgm:pt>
    <dgm:pt modelId="{AD19511D-62DF-AC48-89F7-0CCF84F592B5}" type="pres">
      <dgm:prSet presAssocID="{0E767855-0A38-41A4-BA7D-ED87A9DEB577}" presName="L1TextContainer" presStyleLbl="revTx" presStyleIdx="1" presStyleCnt="6">
        <dgm:presLayoutVars>
          <dgm:chMax val="1"/>
          <dgm:chPref val="1"/>
          <dgm:bulletEnabled val="1"/>
        </dgm:presLayoutVars>
      </dgm:prSet>
      <dgm:spPr/>
    </dgm:pt>
    <dgm:pt modelId="{2F310184-2AD1-804A-83AB-1F23839E2B7D}" type="pres">
      <dgm:prSet presAssocID="{0E767855-0A38-41A4-BA7D-ED87A9DEB577}" presName="ConnectLine" presStyleLbl="sibTrans1D1" presStyleIdx="0" presStyleCnt="3"/>
      <dgm:spPr>
        <a:noFill/>
        <a:ln w="12700" cap="rnd" cmpd="sng" algn="ctr">
          <a:solidFill>
            <a:schemeClr val="accent2">
              <a:hueOff val="0"/>
              <a:satOff val="0"/>
              <a:lumOff val="0"/>
              <a:alphaOff val="0"/>
            </a:schemeClr>
          </a:solidFill>
          <a:prstDash val="dash"/>
        </a:ln>
        <a:effectLst/>
      </dgm:spPr>
    </dgm:pt>
    <dgm:pt modelId="{A2314CCD-8C72-FC47-A371-451F88594CA3}" type="pres">
      <dgm:prSet presAssocID="{0E767855-0A38-41A4-BA7D-ED87A9DEB577}" presName="EmptyPlaceHolder" presStyleCnt="0"/>
      <dgm:spPr/>
    </dgm:pt>
    <dgm:pt modelId="{1AD61605-3F07-474E-9AED-7C1E4C63CCB9}" type="pres">
      <dgm:prSet presAssocID="{470EF8FB-B59B-4119-8A7F-A0DDB92DD276}" presName="spaceBetweenRectangles" presStyleCnt="0"/>
      <dgm:spPr/>
    </dgm:pt>
    <dgm:pt modelId="{A272B117-EE76-4B40-AD5D-EF07C8B2C74B}" type="pres">
      <dgm:prSet presAssocID="{326CF521-D229-4F5C-9E79-202F543E69B7}" presName="composite" presStyleCnt="0"/>
      <dgm:spPr/>
    </dgm:pt>
    <dgm:pt modelId="{A4B68D07-427D-4247-B575-575F89C30A9A}" type="pres">
      <dgm:prSet presAssocID="{326CF521-D229-4F5C-9E79-202F543E69B7}" presName="ConnectorPoint" presStyleLbl="lnNode1" presStyleIdx="1" presStyleCnt="3"/>
      <dgm:spPr>
        <a:solidFill>
          <a:schemeClr val="accent3">
            <a:hueOff val="0"/>
            <a:satOff val="0"/>
            <a:lumOff val="0"/>
            <a:alphaOff val="0"/>
          </a:schemeClr>
        </a:solidFill>
        <a:ln w="6350" cap="rnd" cmpd="sng" algn="ctr">
          <a:solidFill>
            <a:schemeClr val="lt1">
              <a:hueOff val="0"/>
              <a:satOff val="0"/>
              <a:lumOff val="0"/>
              <a:alphaOff val="0"/>
            </a:schemeClr>
          </a:solidFill>
          <a:prstDash val="solid"/>
        </a:ln>
        <a:effectLst/>
      </dgm:spPr>
    </dgm:pt>
    <dgm:pt modelId="{BD4216CC-3B06-AB48-BEA7-AE130A1FF377}" type="pres">
      <dgm:prSet presAssocID="{326CF521-D229-4F5C-9E79-202F543E69B7}" presName="DropPinPlaceHolder" presStyleCnt="0"/>
      <dgm:spPr/>
    </dgm:pt>
    <dgm:pt modelId="{51924441-EAE9-784D-AFB3-610E0F7D5EAD}" type="pres">
      <dgm:prSet presAssocID="{326CF521-D229-4F5C-9E79-202F543E69B7}" presName="DropPin" presStyleLbl="alignNode1" presStyleIdx="1" presStyleCnt="3"/>
      <dgm:spPr/>
    </dgm:pt>
    <dgm:pt modelId="{0ED6ABFD-89CD-CF41-BB98-041768E03642}" type="pres">
      <dgm:prSet presAssocID="{326CF521-D229-4F5C-9E79-202F543E69B7}" presName="Ellipse" presStyleLbl="fgAcc1" presStyleIdx="2" presStyleCnt="4"/>
      <dgm:spPr>
        <a:solidFill>
          <a:schemeClr val="lt1">
            <a:alpha val="90000"/>
            <a:hueOff val="0"/>
            <a:satOff val="0"/>
            <a:lumOff val="0"/>
            <a:alphaOff val="0"/>
          </a:schemeClr>
        </a:solidFill>
        <a:ln w="22225" cap="rnd" cmpd="sng" algn="ctr">
          <a:noFill/>
          <a:prstDash val="solid"/>
        </a:ln>
        <a:effectLst/>
      </dgm:spPr>
    </dgm:pt>
    <dgm:pt modelId="{CF784710-7C60-AD40-8DB8-DC0D95F2D126}" type="pres">
      <dgm:prSet presAssocID="{326CF521-D229-4F5C-9E79-202F543E69B7}" presName="L2TextContainer" presStyleLbl="revTx" presStyleIdx="2" presStyleCnt="6">
        <dgm:presLayoutVars>
          <dgm:bulletEnabled val="1"/>
        </dgm:presLayoutVars>
      </dgm:prSet>
      <dgm:spPr/>
    </dgm:pt>
    <dgm:pt modelId="{071E4B7E-B866-9A43-A035-95A54164399D}" type="pres">
      <dgm:prSet presAssocID="{326CF521-D229-4F5C-9E79-202F543E69B7}" presName="L1TextContainer" presStyleLbl="revTx" presStyleIdx="3" presStyleCnt="6">
        <dgm:presLayoutVars>
          <dgm:chMax val="1"/>
          <dgm:chPref val="1"/>
          <dgm:bulletEnabled val="1"/>
        </dgm:presLayoutVars>
      </dgm:prSet>
      <dgm:spPr/>
    </dgm:pt>
    <dgm:pt modelId="{6A01A56D-1D30-EF47-A262-4ADB444BEB81}" type="pres">
      <dgm:prSet presAssocID="{326CF521-D229-4F5C-9E79-202F543E69B7}" presName="ConnectLine" presStyleLbl="sibTrans1D1" presStyleIdx="1" presStyleCnt="3"/>
      <dgm:spPr>
        <a:noFill/>
        <a:ln w="12700" cap="rnd" cmpd="sng" algn="ctr">
          <a:solidFill>
            <a:schemeClr val="accent3">
              <a:hueOff val="0"/>
              <a:satOff val="0"/>
              <a:lumOff val="0"/>
              <a:alphaOff val="0"/>
            </a:schemeClr>
          </a:solidFill>
          <a:prstDash val="dash"/>
        </a:ln>
        <a:effectLst/>
      </dgm:spPr>
    </dgm:pt>
    <dgm:pt modelId="{7FADE109-715E-6241-8120-62FCDF9C1954}" type="pres">
      <dgm:prSet presAssocID="{326CF521-D229-4F5C-9E79-202F543E69B7}" presName="EmptyPlaceHolder" presStyleCnt="0"/>
      <dgm:spPr/>
    </dgm:pt>
    <dgm:pt modelId="{7BEA7C5A-B6C1-9A49-B100-CFB01635713B}" type="pres">
      <dgm:prSet presAssocID="{A9E08EFB-1809-4E9A-BD49-7AD8E5953927}" presName="spaceBetweenRectangles" presStyleCnt="0"/>
      <dgm:spPr/>
    </dgm:pt>
    <dgm:pt modelId="{38E17889-07AC-3F4F-95C3-C89300BF80FD}" type="pres">
      <dgm:prSet presAssocID="{3F0FF2ED-A63C-4BB9-A3D8-0BFD65685CBF}" presName="composite" presStyleCnt="0"/>
      <dgm:spPr/>
    </dgm:pt>
    <dgm:pt modelId="{5DAE640C-7358-8F4D-8345-4EBB9737A961}" type="pres">
      <dgm:prSet presAssocID="{3F0FF2ED-A63C-4BB9-A3D8-0BFD65685CBF}" presName="ConnectorPoint" presStyleLbl="lnNode1" presStyleIdx="2" presStyleCnt="3"/>
      <dgm:spPr>
        <a:solidFill>
          <a:schemeClr val="accent4">
            <a:hueOff val="0"/>
            <a:satOff val="0"/>
            <a:lumOff val="0"/>
            <a:alphaOff val="0"/>
          </a:schemeClr>
        </a:solidFill>
        <a:ln w="6350" cap="rnd" cmpd="sng" algn="ctr">
          <a:solidFill>
            <a:schemeClr val="lt1">
              <a:hueOff val="0"/>
              <a:satOff val="0"/>
              <a:lumOff val="0"/>
              <a:alphaOff val="0"/>
            </a:schemeClr>
          </a:solidFill>
          <a:prstDash val="solid"/>
        </a:ln>
        <a:effectLst/>
      </dgm:spPr>
    </dgm:pt>
    <dgm:pt modelId="{26DDE544-C69D-5F4C-89D3-31C6108DEA8E}" type="pres">
      <dgm:prSet presAssocID="{3F0FF2ED-A63C-4BB9-A3D8-0BFD65685CBF}" presName="DropPinPlaceHolder" presStyleCnt="0"/>
      <dgm:spPr/>
    </dgm:pt>
    <dgm:pt modelId="{B424414E-6A18-6B46-AD6E-82E8DCF55E66}" type="pres">
      <dgm:prSet presAssocID="{3F0FF2ED-A63C-4BB9-A3D8-0BFD65685CBF}" presName="DropPin" presStyleLbl="alignNode1" presStyleIdx="2" presStyleCnt="3"/>
      <dgm:spPr/>
    </dgm:pt>
    <dgm:pt modelId="{B6D44C05-1702-EE44-974C-974F31E7503C}" type="pres">
      <dgm:prSet presAssocID="{3F0FF2ED-A63C-4BB9-A3D8-0BFD65685CBF}" presName="Ellipse" presStyleLbl="fgAcc1" presStyleIdx="3" presStyleCnt="4"/>
      <dgm:spPr>
        <a:solidFill>
          <a:schemeClr val="lt1">
            <a:alpha val="90000"/>
            <a:hueOff val="0"/>
            <a:satOff val="0"/>
            <a:lumOff val="0"/>
            <a:alphaOff val="0"/>
          </a:schemeClr>
        </a:solidFill>
        <a:ln w="22225" cap="rnd" cmpd="sng" algn="ctr">
          <a:noFill/>
          <a:prstDash val="solid"/>
        </a:ln>
        <a:effectLst/>
      </dgm:spPr>
    </dgm:pt>
    <dgm:pt modelId="{EADD5AC1-4BFC-A640-9AE0-49217E94BF13}" type="pres">
      <dgm:prSet presAssocID="{3F0FF2ED-A63C-4BB9-A3D8-0BFD65685CBF}" presName="L2TextContainer" presStyleLbl="revTx" presStyleIdx="4" presStyleCnt="6">
        <dgm:presLayoutVars>
          <dgm:bulletEnabled val="1"/>
        </dgm:presLayoutVars>
      </dgm:prSet>
      <dgm:spPr/>
    </dgm:pt>
    <dgm:pt modelId="{509BC5C3-2C42-B14B-9F8C-93B445640EA5}" type="pres">
      <dgm:prSet presAssocID="{3F0FF2ED-A63C-4BB9-A3D8-0BFD65685CBF}" presName="L1TextContainer" presStyleLbl="revTx" presStyleIdx="5" presStyleCnt="6">
        <dgm:presLayoutVars>
          <dgm:chMax val="1"/>
          <dgm:chPref val="1"/>
          <dgm:bulletEnabled val="1"/>
        </dgm:presLayoutVars>
      </dgm:prSet>
      <dgm:spPr/>
    </dgm:pt>
    <dgm:pt modelId="{B3A9CD4E-5908-BF44-B689-F92E7171310E}" type="pres">
      <dgm:prSet presAssocID="{3F0FF2ED-A63C-4BB9-A3D8-0BFD65685CBF}" presName="ConnectLine" presStyleLbl="sibTrans1D1" presStyleIdx="2" presStyleCnt="3"/>
      <dgm:spPr>
        <a:noFill/>
        <a:ln w="12700" cap="rnd" cmpd="sng" algn="ctr">
          <a:solidFill>
            <a:schemeClr val="accent4">
              <a:hueOff val="0"/>
              <a:satOff val="0"/>
              <a:lumOff val="0"/>
              <a:alphaOff val="0"/>
            </a:schemeClr>
          </a:solidFill>
          <a:prstDash val="dash"/>
        </a:ln>
        <a:effectLst/>
      </dgm:spPr>
    </dgm:pt>
    <dgm:pt modelId="{BD2E7BA0-7FDD-0141-AD4C-982258050067}" type="pres">
      <dgm:prSet presAssocID="{3F0FF2ED-A63C-4BB9-A3D8-0BFD65685CBF}" presName="EmptyPlaceHolder" presStyleCnt="0"/>
      <dgm:spPr/>
    </dgm:pt>
  </dgm:ptLst>
  <dgm:cxnLst>
    <dgm:cxn modelId="{83E7AC03-7B29-C041-B252-B5FBC711B42D}" type="presOf" srcId="{9A87E054-965D-4FF6-8032-C424EAB9DA10}" destId="{CF784710-7C60-AD40-8DB8-DC0D95F2D126}" srcOrd="0" destOrd="0" presId="urn:microsoft.com/office/officeart/2017/3/layout/DropPinTimeline"/>
    <dgm:cxn modelId="{43689609-1CA4-AC41-8653-8563FE38775F}" type="presOf" srcId="{0E767855-0A38-41A4-BA7D-ED87A9DEB577}" destId="{AD19511D-62DF-AC48-89F7-0CCF84F592B5}" srcOrd="0" destOrd="0" presId="urn:microsoft.com/office/officeart/2017/3/layout/DropPinTimeline"/>
    <dgm:cxn modelId="{98B64133-9585-455E-8307-C5BC21C978A7}" srcId="{77D928BD-640C-477B-A0DA-288EA6C48E24}" destId="{0E767855-0A38-41A4-BA7D-ED87A9DEB577}" srcOrd="0" destOrd="0" parTransId="{41BAB81F-EA47-4102-8B1A-323BD82AF021}" sibTransId="{470EF8FB-B59B-4119-8A7F-A0DDB92DD276}"/>
    <dgm:cxn modelId="{08F7DC43-8EF9-46D4-AB0E-F9557ABED0C1}" srcId="{77D928BD-640C-477B-A0DA-288EA6C48E24}" destId="{3F0FF2ED-A63C-4BB9-A3D8-0BFD65685CBF}" srcOrd="2" destOrd="0" parTransId="{04CCD5FD-F5E1-4FE2-93DF-175BB5EEE72A}" sibTransId="{4C7A5DE6-6A8E-46DA-8312-D2FC906163FC}"/>
    <dgm:cxn modelId="{74189146-1575-A148-B455-04AB0F8980CF}" type="presOf" srcId="{326CF521-D229-4F5C-9E79-202F543E69B7}" destId="{071E4B7E-B866-9A43-A035-95A54164399D}" srcOrd="0" destOrd="0" presId="urn:microsoft.com/office/officeart/2017/3/layout/DropPinTimeline"/>
    <dgm:cxn modelId="{D31B8B55-1B79-4E16-B551-AF199E6B6D81}" srcId="{0E767855-0A38-41A4-BA7D-ED87A9DEB577}" destId="{916A81D6-8716-4B07-BE19-46AC554FDFE0}" srcOrd="0" destOrd="0" parTransId="{30E410EB-1F6E-411A-B945-8B0C02562272}" sibTransId="{B2266B8C-C98B-4A54-A75B-27AD104AB054}"/>
    <dgm:cxn modelId="{D1C23156-0520-5B40-9EBE-42A5370CA0B0}" type="presOf" srcId="{1EDF578A-F2E1-400D-9AF7-D231E3AB3B74}" destId="{8D074643-B1E5-DB4D-B9C2-C0B73A30ED32}" srcOrd="0" destOrd="1" presId="urn:microsoft.com/office/officeart/2017/3/layout/DropPinTimeline"/>
    <dgm:cxn modelId="{70105586-DD9B-4E99-8A11-5638E932DD86}" srcId="{3F0FF2ED-A63C-4BB9-A3D8-0BFD65685CBF}" destId="{C40EC805-5F0B-4512-AFFF-A6573922EECE}" srcOrd="0" destOrd="0" parTransId="{75497AA9-E927-49CE-BFF0-FBD31F9D13A2}" sibTransId="{27F6716D-5033-4BED-8398-B622F37E683F}"/>
    <dgm:cxn modelId="{6106DE9C-EEFD-B44E-B3EF-6639386317C9}" type="presOf" srcId="{C40EC805-5F0B-4512-AFFF-A6573922EECE}" destId="{EADD5AC1-4BFC-A640-9AE0-49217E94BF13}" srcOrd="0" destOrd="0" presId="urn:microsoft.com/office/officeart/2017/3/layout/DropPinTimeline"/>
    <dgm:cxn modelId="{66B86BA1-B038-C440-9EC1-705651075025}" type="presOf" srcId="{3F0FF2ED-A63C-4BB9-A3D8-0BFD65685CBF}" destId="{509BC5C3-2C42-B14B-9F8C-93B445640EA5}" srcOrd="0" destOrd="0" presId="urn:microsoft.com/office/officeart/2017/3/layout/DropPinTimeline"/>
    <dgm:cxn modelId="{0934C2A1-9903-46F4-9012-4864ECAF9BC6}" srcId="{326CF521-D229-4F5C-9E79-202F543E69B7}" destId="{9A87E054-965D-4FF6-8032-C424EAB9DA10}" srcOrd="0" destOrd="0" parTransId="{EAD57D18-CD7F-4932-AD55-CE858913EE0A}" sibTransId="{B6EA4F2D-C3C7-499D-8835-62F74D6DBADC}"/>
    <dgm:cxn modelId="{05DF3CAC-81C6-4F12-AD84-509DAA9BB07E}" srcId="{77D928BD-640C-477B-A0DA-288EA6C48E24}" destId="{326CF521-D229-4F5C-9E79-202F543E69B7}" srcOrd="1" destOrd="0" parTransId="{AF0DC2C2-1873-433D-BD7B-A8B76285D1C5}" sibTransId="{A9E08EFB-1809-4E9A-BD49-7AD8E5953927}"/>
    <dgm:cxn modelId="{210FA9D7-F26F-984A-A73A-85B6786D87CC}" type="presOf" srcId="{77D928BD-640C-477B-A0DA-288EA6C48E24}" destId="{2938ABEF-A8A6-564D-9577-85F2905FA8F8}" srcOrd="0" destOrd="0" presId="urn:microsoft.com/office/officeart/2017/3/layout/DropPinTimeline"/>
    <dgm:cxn modelId="{E96212EF-DA6D-45A3-BAB0-13EA9E4F8D30}" srcId="{0E767855-0A38-41A4-BA7D-ED87A9DEB577}" destId="{1EDF578A-F2E1-400D-9AF7-D231E3AB3B74}" srcOrd="1" destOrd="0" parTransId="{4A6402F1-5262-4FE4-B113-96BA874D995E}" sibTransId="{68D8E9B9-149C-45E2-960C-1E9903B0EC31}"/>
    <dgm:cxn modelId="{9F9F5DF9-57CB-824E-9DCE-2DC1991261F8}" type="presOf" srcId="{916A81D6-8716-4B07-BE19-46AC554FDFE0}" destId="{8D074643-B1E5-DB4D-B9C2-C0B73A30ED32}" srcOrd="0" destOrd="0" presId="urn:microsoft.com/office/officeart/2017/3/layout/DropPinTimeline"/>
    <dgm:cxn modelId="{721F1EB8-88C1-5541-9487-A6A0A8B9C0AA}" type="presParOf" srcId="{2938ABEF-A8A6-564D-9577-85F2905FA8F8}" destId="{59E14073-E23D-444A-B47A-BBF25109BB30}" srcOrd="0" destOrd="0" presId="urn:microsoft.com/office/officeart/2017/3/layout/DropPinTimeline"/>
    <dgm:cxn modelId="{D5BF29B1-9585-574F-98A4-68970909D59D}" type="presParOf" srcId="{2938ABEF-A8A6-564D-9577-85F2905FA8F8}" destId="{5FCC9665-44C5-B645-9E0E-7D3F676F7817}" srcOrd="1" destOrd="0" presId="urn:microsoft.com/office/officeart/2017/3/layout/DropPinTimeline"/>
    <dgm:cxn modelId="{96611E96-1222-3745-A99A-CDB02629D796}" type="presParOf" srcId="{5FCC9665-44C5-B645-9E0E-7D3F676F7817}" destId="{168D35E4-E17C-934F-84AC-95CD93A6120A}" srcOrd="0" destOrd="0" presId="urn:microsoft.com/office/officeart/2017/3/layout/DropPinTimeline"/>
    <dgm:cxn modelId="{564FC632-00AD-9F42-8586-AD956BD4947C}" type="presParOf" srcId="{168D35E4-E17C-934F-84AC-95CD93A6120A}" destId="{B18D4593-E370-0C48-8A61-691EDEC72A62}" srcOrd="0" destOrd="0" presId="urn:microsoft.com/office/officeart/2017/3/layout/DropPinTimeline"/>
    <dgm:cxn modelId="{2FFFB34B-3AAD-974D-87D4-7BBDF7FA3B26}" type="presParOf" srcId="{168D35E4-E17C-934F-84AC-95CD93A6120A}" destId="{C500D362-25B6-D542-988A-A075A02A6DB2}" srcOrd="1" destOrd="0" presId="urn:microsoft.com/office/officeart/2017/3/layout/DropPinTimeline"/>
    <dgm:cxn modelId="{0275FCDB-AD98-E146-9B0F-A4C494E13037}" type="presParOf" srcId="{C500D362-25B6-D542-988A-A075A02A6DB2}" destId="{ABFB670B-E4A7-DE41-B253-225F0D8B8A9C}" srcOrd="0" destOrd="0" presId="urn:microsoft.com/office/officeart/2017/3/layout/DropPinTimeline"/>
    <dgm:cxn modelId="{8FC3A5E5-9FB9-6442-B09B-E6AA89F01F98}" type="presParOf" srcId="{C500D362-25B6-D542-988A-A075A02A6DB2}" destId="{48F04453-04E5-484F-B781-167898B68078}" srcOrd="1" destOrd="0" presId="urn:microsoft.com/office/officeart/2017/3/layout/DropPinTimeline"/>
    <dgm:cxn modelId="{878DC548-F1A3-544E-B608-093C28101134}" type="presParOf" srcId="{168D35E4-E17C-934F-84AC-95CD93A6120A}" destId="{8D074643-B1E5-DB4D-B9C2-C0B73A30ED32}" srcOrd="2" destOrd="0" presId="urn:microsoft.com/office/officeart/2017/3/layout/DropPinTimeline"/>
    <dgm:cxn modelId="{9CA8C55F-3216-C041-9F4E-0200B5C5C089}" type="presParOf" srcId="{168D35E4-E17C-934F-84AC-95CD93A6120A}" destId="{AD19511D-62DF-AC48-89F7-0CCF84F592B5}" srcOrd="3" destOrd="0" presId="urn:microsoft.com/office/officeart/2017/3/layout/DropPinTimeline"/>
    <dgm:cxn modelId="{772BB711-6DEF-1641-8CF8-A812F77F3DE0}" type="presParOf" srcId="{168D35E4-E17C-934F-84AC-95CD93A6120A}" destId="{2F310184-2AD1-804A-83AB-1F23839E2B7D}" srcOrd="4" destOrd="0" presId="urn:microsoft.com/office/officeart/2017/3/layout/DropPinTimeline"/>
    <dgm:cxn modelId="{FEDC5028-9C49-1843-B2E4-AFE6BD8CC63B}" type="presParOf" srcId="{168D35E4-E17C-934F-84AC-95CD93A6120A}" destId="{A2314CCD-8C72-FC47-A371-451F88594CA3}" srcOrd="5" destOrd="0" presId="urn:microsoft.com/office/officeart/2017/3/layout/DropPinTimeline"/>
    <dgm:cxn modelId="{F92A3E21-F303-4546-8B63-B1EE9D53EA37}" type="presParOf" srcId="{5FCC9665-44C5-B645-9E0E-7D3F676F7817}" destId="{1AD61605-3F07-474E-9AED-7C1E4C63CCB9}" srcOrd="1" destOrd="0" presId="urn:microsoft.com/office/officeart/2017/3/layout/DropPinTimeline"/>
    <dgm:cxn modelId="{44E91810-19F9-F149-B7A3-A4CA104D0141}" type="presParOf" srcId="{5FCC9665-44C5-B645-9E0E-7D3F676F7817}" destId="{A272B117-EE76-4B40-AD5D-EF07C8B2C74B}" srcOrd="2" destOrd="0" presId="urn:microsoft.com/office/officeart/2017/3/layout/DropPinTimeline"/>
    <dgm:cxn modelId="{286B0D49-E117-4B40-8079-67109B3A1C5F}" type="presParOf" srcId="{A272B117-EE76-4B40-AD5D-EF07C8B2C74B}" destId="{A4B68D07-427D-4247-B575-575F89C30A9A}" srcOrd="0" destOrd="0" presId="urn:microsoft.com/office/officeart/2017/3/layout/DropPinTimeline"/>
    <dgm:cxn modelId="{656A89EE-D919-A048-BC19-84BACF788367}" type="presParOf" srcId="{A272B117-EE76-4B40-AD5D-EF07C8B2C74B}" destId="{BD4216CC-3B06-AB48-BEA7-AE130A1FF377}" srcOrd="1" destOrd="0" presId="urn:microsoft.com/office/officeart/2017/3/layout/DropPinTimeline"/>
    <dgm:cxn modelId="{D248FF39-EF3C-B145-B665-6B79B5FD1AB2}" type="presParOf" srcId="{BD4216CC-3B06-AB48-BEA7-AE130A1FF377}" destId="{51924441-EAE9-784D-AFB3-610E0F7D5EAD}" srcOrd="0" destOrd="0" presId="urn:microsoft.com/office/officeart/2017/3/layout/DropPinTimeline"/>
    <dgm:cxn modelId="{FE8A3EB6-AE5E-7B49-B36D-DF750F7F5F99}" type="presParOf" srcId="{BD4216CC-3B06-AB48-BEA7-AE130A1FF377}" destId="{0ED6ABFD-89CD-CF41-BB98-041768E03642}" srcOrd="1" destOrd="0" presId="urn:microsoft.com/office/officeart/2017/3/layout/DropPinTimeline"/>
    <dgm:cxn modelId="{790253B9-71A1-E644-900B-791955738C3F}" type="presParOf" srcId="{A272B117-EE76-4B40-AD5D-EF07C8B2C74B}" destId="{CF784710-7C60-AD40-8DB8-DC0D95F2D126}" srcOrd="2" destOrd="0" presId="urn:microsoft.com/office/officeart/2017/3/layout/DropPinTimeline"/>
    <dgm:cxn modelId="{CC38BEF4-06DA-8749-B301-03B2CAE27487}" type="presParOf" srcId="{A272B117-EE76-4B40-AD5D-EF07C8B2C74B}" destId="{071E4B7E-B866-9A43-A035-95A54164399D}" srcOrd="3" destOrd="0" presId="urn:microsoft.com/office/officeart/2017/3/layout/DropPinTimeline"/>
    <dgm:cxn modelId="{0231095B-ABD7-214F-85B8-A62A1ABCCA59}" type="presParOf" srcId="{A272B117-EE76-4B40-AD5D-EF07C8B2C74B}" destId="{6A01A56D-1D30-EF47-A262-4ADB444BEB81}" srcOrd="4" destOrd="0" presId="urn:microsoft.com/office/officeart/2017/3/layout/DropPinTimeline"/>
    <dgm:cxn modelId="{EEB535FB-4EB8-B04B-AD7F-78C5CB3DF8F0}" type="presParOf" srcId="{A272B117-EE76-4B40-AD5D-EF07C8B2C74B}" destId="{7FADE109-715E-6241-8120-62FCDF9C1954}" srcOrd="5" destOrd="0" presId="urn:microsoft.com/office/officeart/2017/3/layout/DropPinTimeline"/>
    <dgm:cxn modelId="{3A5FF91F-C9F1-D740-B05A-E09FCA3A4C17}" type="presParOf" srcId="{5FCC9665-44C5-B645-9E0E-7D3F676F7817}" destId="{7BEA7C5A-B6C1-9A49-B100-CFB01635713B}" srcOrd="3" destOrd="0" presId="urn:microsoft.com/office/officeart/2017/3/layout/DropPinTimeline"/>
    <dgm:cxn modelId="{A260CA50-CF68-7A4E-A152-6632C9980FFA}" type="presParOf" srcId="{5FCC9665-44C5-B645-9E0E-7D3F676F7817}" destId="{38E17889-07AC-3F4F-95C3-C89300BF80FD}" srcOrd="4" destOrd="0" presId="urn:microsoft.com/office/officeart/2017/3/layout/DropPinTimeline"/>
    <dgm:cxn modelId="{6C0E5F17-BE56-044C-B1D2-22A1719B8D9F}" type="presParOf" srcId="{38E17889-07AC-3F4F-95C3-C89300BF80FD}" destId="{5DAE640C-7358-8F4D-8345-4EBB9737A961}" srcOrd="0" destOrd="0" presId="urn:microsoft.com/office/officeart/2017/3/layout/DropPinTimeline"/>
    <dgm:cxn modelId="{91A9CA06-008D-1141-9645-187E16D534E7}" type="presParOf" srcId="{38E17889-07AC-3F4F-95C3-C89300BF80FD}" destId="{26DDE544-C69D-5F4C-89D3-31C6108DEA8E}" srcOrd="1" destOrd="0" presId="urn:microsoft.com/office/officeart/2017/3/layout/DropPinTimeline"/>
    <dgm:cxn modelId="{749A5F89-8D98-BF4E-88DB-EAD62980D5AB}" type="presParOf" srcId="{26DDE544-C69D-5F4C-89D3-31C6108DEA8E}" destId="{B424414E-6A18-6B46-AD6E-82E8DCF55E66}" srcOrd="0" destOrd="0" presId="urn:microsoft.com/office/officeart/2017/3/layout/DropPinTimeline"/>
    <dgm:cxn modelId="{1CD7CC82-F046-9648-B4BB-C5A54D3A7177}" type="presParOf" srcId="{26DDE544-C69D-5F4C-89D3-31C6108DEA8E}" destId="{B6D44C05-1702-EE44-974C-974F31E7503C}" srcOrd="1" destOrd="0" presId="urn:microsoft.com/office/officeart/2017/3/layout/DropPinTimeline"/>
    <dgm:cxn modelId="{72778421-B3F5-3A47-BC81-F699CCFD5D94}" type="presParOf" srcId="{38E17889-07AC-3F4F-95C3-C89300BF80FD}" destId="{EADD5AC1-4BFC-A640-9AE0-49217E94BF13}" srcOrd="2" destOrd="0" presId="urn:microsoft.com/office/officeart/2017/3/layout/DropPinTimeline"/>
    <dgm:cxn modelId="{7CA5A9A3-4025-4C4E-911F-7DA42FB107CE}" type="presParOf" srcId="{38E17889-07AC-3F4F-95C3-C89300BF80FD}" destId="{509BC5C3-2C42-B14B-9F8C-93B445640EA5}" srcOrd="3" destOrd="0" presId="urn:microsoft.com/office/officeart/2017/3/layout/DropPinTimeline"/>
    <dgm:cxn modelId="{884C1A85-E829-6E4E-8DCF-6FDBA9E725C6}" type="presParOf" srcId="{38E17889-07AC-3F4F-95C3-C89300BF80FD}" destId="{B3A9CD4E-5908-BF44-B689-F92E7171310E}" srcOrd="4" destOrd="0" presId="urn:microsoft.com/office/officeart/2017/3/layout/DropPinTimeline"/>
    <dgm:cxn modelId="{DDF32275-DF4E-4244-9DD3-55C12AA95402}" type="presParOf" srcId="{38E17889-07AC-3F4F-95C3-C89300BF80FD}" destId="{BD2E7BA0-7FDD-0141-AD4C-982258050067}"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811901-C9AD-43E6-8123-D0538C1E08E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06F9D88-35AD-4BC6-8A74-472D73243A41}">
      <dgm:prSet phldrT="[Text]"/>
      <dgm:spPr>
        <a:solidFill>
          <a:schemeClr val="accent3"/>
        </a:solidFill>
      </dgm:spPr>
      <dgm:t>
        <a:bodyPr/>
        <a:lstStyle/>
        <a:p>
          <a:r>
            <a:rPr lang="en-US"/>
            <a:t>Linkage to Care – </a:t>
          </a:r>
        </a:p>
        <a:p>
          <a:r>
            <a:rPr lang="en-US"/>
            <a:t>Direct access and referral to treatment</a:t>
          </a:r>
        </a:p>
      </dgm:t>
    </dgm:pt>
    <dgm:pt modelId="{45335106-CABF-44EC-9C4E-C6D5AC9BA791}" type="parTrans" cxnId="{08818A5E-6B95-47F7-9E89-9D5D6A12C336}">
      <dgm:prSet/>
      <dgm:spPr/>
      <dgm:t>
        <a:bodyPr/>
        <a:lstStyle/>
        <a:p>
          <a:endParaRPr lang="en-US"/>
        </a:p>
      </dgm:t>
    </dgm:pt>
    <dgm:pt modelId="{3AD37D0F-2AB6-4519-8725-C01F022FC702}" type="sibTrans" cxnId="{08818A5E-6B95-47F7-9E89-9D5D6A12C336}">
      <dgm:prSet/>
      <dgm:spPr/>
      <dgm:t>
        <a:bodyPr/>
        <a:lstStyle/>
        <a:p>
          <a:endParaRPr lang="en-US"/>
        </a:p>
      </dgm:t>
    </dgm:pt>
    <dgm:pt modelId="{1F046250-D582-4C4A-8A7C-67742628FEA1}">
      <dgm:prSet phldrT="[Text]"/>
      <dgm:spPr>
        <a:solidFill>
          <a:schemeClr val="accent2"/>
        </a:solidFill>
      </dgm:spPr>
      <dgm:t>
        <a:bodyPr/>
        <a:lstStyle/>
        <a:p>
          <a:r>
            <a:rPr lang="en-US"/>
            <a:t>Peer navigators are champions for recovery by eliminating barriers and assisting them to a personalized path to recovery</a:t>
          </a:r>
        </a:p>
      </dgm:t>
    </dgm:pt>
    <dgm:pt modelId="{634C2E36-F16B-42DB-8C51-40C149468C8B}" type="parTrans" cxnId="{EF545F6E-E332-49EB-B3BE-CB6AB091B60C}">
      <dgm:prSet/>
      <dgm:spPr/>
      <dgm:t>
        <a:bodyPr/>
        <a:lstStyle/>
        <a:p>
          <a:endParaRPr lang="en-US"/>
        </a:p>
      </dgm:t>
    </dgm:pt>
    <dgm:pt modelId="{CE4ADBCC-4D8C-46B2-8584-D040A929DB59}" type="sibTrans" cxnId="{EF545F6E-E332-49EB-B3BE-CB6AB091B60C}">
      <dgm:prSet/>
      <dgm:spPr/>
      <dgm:t>
        <a:bodyPr/>
        <a:lstStyle/>
        <a:p>
          <a:endParaRPr lang="en-US"/>
        </a:p>
      </dgm:t>
    </dgm:pt>
    <dgm:pt modelId="{4784E5E0-5450-4721-A46A-310E88932C4A}">
      <dgm:prSet phldrT="[Text]"/>
      <dgm:spPr>
        <a:solidFill>
          <a:schemeClr val="accent3"/>
        </a:solidFill>
      </dgm:spPr>
      <dgm:t>
        <a:bodyPr/>
        <a:lstStyle/>
        <a:p>
          <a:r>
            <a:rPr lang="en-US"/>
            <a:t>Family support and counseling</a:t>
          </a:r>
        </a:p>
      </dgm:t>
    </dgm:pt>
    <dgm:pt modelId="{683F2593-5CA1-456C-BFCC-227F74D86A00}" type="parTrans" cxnId="{6E606F00-5AD7-448E-A43A-0573E1FD3AA8}">
      <dgm:prSet/>
      <dgm:spPr/>
      <dgm:t>
        <a:bodyPr/>
        <a:lstStyle/>
        <a:p>
          <a:endParaRPr lang="en-US"/>
        </a:p>
      </dgm:t>
    </dgm:pt>
    <dgm:pt modelId="{C1D764EA-A009-4C6A-9E7F-29C0E7329F7C}" type="sibTrans" cxnId="{6E606F00-5AD7-448E-A43A-0573E1FD3AA8}">
      <dgm:prSet/>
      <dgm:spPr/>
      <dgm:t>
        <a:bodyPr/>
        <a:lstStyle/>
        <a:p>
          <a:endParaRPr lang="en-US"/>
        </a:p>
      </dgm:t>
    </dgm:pt>
    <dgm:pt modelId="{244F7C66-D259-49E2-8DCF-C50C8481F083}">
      <dgm:prSet phldrT="[Text]"/>
      <dgm:spPr>
        <a:solidFill>
          <a:schemeClr val="accent3"/>
        </a:solidFill>
      </dgm:spPr>
      <dgm:t>
        <a:bodyPr/>
        <a:lstStyle/>
        <a:p>
          <a:r>
            <a:rPr lang="en-US"/>
            <a:t>Harm Reduction materials courtesy of Hamilton County Public Health</a:t>
          </a:r>
        </a:p>
      </dgm:t>
    </dgm:pt>
    <dgm:pt modelId="{B088C408-6A37-4007-AEB6-50D1AC114468}" type="parTrans" cxnId="{767C9669-A834-4F69-9657-2CEF1B8CFA43}">
      <dgm:prSet/>
      <dgm:spPr/>
      <dgm:t>
        <a:bodyPr/>
        <a:lstStyle/>
        <a:p>
          <a:endParaRPr lang="en-US"/>
        </a:p>
      </dgm:t>
    </dgm:pt>
    <dgm:pt modelId="{936B3C2C-36B5-42A7-8B5E-3F72A27E77DD}" type="sibTrans" cxnId="{767C9669-A834-4F69-9657-2CEF1B8CFA43}">
      <dgm:prSet/>
      <dgm:spPr/>
      <dgm:t>
        <a:bodyPr/>
        <a:lstStyle/>
        <a:p>
          <a:endParaRPr lang="en-US"/>
        </a:p>
      </dgm:t>
    </dgm:pt>
    <dgm:pt modelId="{BD4526BD-A952-422C-A975-39F7F8FF143E}">
      <dgm:prSet/>
      <dgm:spPr>
        <a:solidFill>
          <a:schemeClr val="accent2"/>
        </a:solidFill>
      </dgm:spPr>
      <dgm:t>
        <a:bodyPr/>
        <a:lstStyle/>
        <a:p>
          <a:r>
            <a:rPr lang="en-US"/>
            <a:t>Community outreach, education, and training</a:t>
          </a:r>
        </a:p>
      </dgm:t>
    </dgm:pt>
    <dgm:pt modelId="{11133E26-F519-4F7F-923D-95A1D9DA2DBF}" type="parTrans" cxnId="{198C76A0-19D9-4EB6-AA7B-F20089A41A0F}">
      <dgm:prSet/>
      <dgm:spPr/>
      <dgm:t>
        <a:bodyPr/>
        <a:lstStyle/>
        <a:p>
          <a:endParaRPr lang="en-US"/>
        </a:p>
      </dgm:t>
    </dgm:pt>
    <dgm:pt modelId="{3A050335-CFE6-40C6-952E-C685FDC36801}" type="sibTrans" cxnId="{198C76A0-19D9-4EB6-AA7B-F20089A41A0F}">
      <dgm:prSet/>
      <dgm:spPr/>
      <dgm:t>
        <a:bodyPr/>
        <a:lstStyle/>
        <a:p>
          <a:endParaRPr lang="en-US"/>
        </a:p>
      </dgm:t>
    </dgm:pt>
    <dgm:pt modelId="{D1EA78F9-8C71-4268-B824-E253CE52A7DD}">
      <dgm:prSet/>
      <dgm:spPr>
        <a:solidFill>
          <a:schemeClr val="accent3"/>
        </a:solidFill>
      </dgm:spPr>
      <dgm:t>
        <a:bodyPr/>
        <a:lstStyle/>
        <a:p>
          <a:r>
            <a:rPr lang="en-US"/>
            <a:t>Wellness Checks</a:t>
          </a:r>
        </a:p>
      </dgm:t>
    </dgm:pt>
    <dgm:pt modelId="{B5941B08-97AA-49E9-86DF-15F5FD9FC4F9}" type="parTrans" cxnId="{5844D75A-3D30-431E-B9EB-4A95C118B644}">
      <dgm:prSet/>
      <dgm:spPr/>
      <dgm:t>
        <a:bodyPr/>
        <a:lstStyle/>
        <a:p>
          <a:endParaRPr lang="en-US"/>
        </a:p>
      </dgm:t>
    </dgm:pt>
    <dgm:pt modelId="{3D113824-8C8A-4735-A17C-B5E2EDFB242A}" type="sibTrans" cxnId="{5844D75A-3D30-431E-B9EB-4A95C118B644}">
      <dgm:prSet/>
      <dgm:spPr/>
      <dgm:t>
        <a:bodyPr/>
        <a:lstStyle/>
        <a:p>
          <a:endParaRPr lang="en-US"/>
        </a:p>
      </dgm:t>
    </dgm:pt>
    <dgm:pt modelId="{08B3B064-3274-47E5-98CD-2D5D1831F91F}" type="pres">
      <dgm:prSet presAssocID="{86811901-C9AD-43E6-8123-D0538C1E08E6}" presName="diagram" presStyleCnt="0">
        <dgm:presLayoutVars>
          <dgm:dir/>
          <dgm:resizeHandles val="exact"/>
        </dgm:presLayoutVars>
      </dgm:prSet>
      <dgm:spPr/>
    </dgm:pt>
    <dgm:pt modelId="{C954DABA-D274-40B3-A58F-9433BB75135B}" type="pres">
      <dgm:prSet presAssocID="{706F9D88-35AD-4BC6-8A74-472D73243A41}" presName="node" presStyleLbl="node1" presStyleIdx="0" presStyleCnt="6">
        <dgm:presLayoutVars>
          <dgm:bulletEnabled val="1"/>
        </dgm:presLayoutVars>
      </dgm:prSet>
      <dgm:spPr/>
    </dgm:pt>
    <dgm:pt modelId="{AB8039D5-DC1B-4316-A584-C0DD895FB6A7}" type="pres">
      <dgm:prSet presAssocID="{3AD37D0F-2AB6-4519-8725-C01F022FC702}" presName="sibTrans" presStyleCnt="0"/>
      <dgm:spPr/>
    </dgm:pt>
    <dgm:pt modelId="{E5C85BC1-370E-45C7-9E59-3DA31E4B939D}" type="pres">
      <dgm:prSet presAssocID="{1F046250-D582-4C4A-8A7C-67742628FEA1}" presName="node" presStyleLbl="node1" presStyleIdx="1" presStyleCnt="6">
        <dgm:presLayoutVars>
          <dgm:bulletEnabled val="1"/>
        </dgm:presLayoutVars>
      </dgm:prSet>
      <dgm:spPr/>
    </dgm:pt>
    <dgm:pt modelId="{8C580C54-2B3E-4BC0-9CF8-81D3BED52B50}" type="pres">
      <dgm:prSet presAssocID="{CE4ADBCC-4D8C-46B2-8584-D040A929DB59}" presName="sibTrans" presStyleCnt="0"/>
      <dgm:spPr/>
    </dgm:pt>
    <dgm:pt modelId="{0DB93CB0-8966-4A59-9B02-21EF04BB4CF3}" type="pres">
      <dgm:prSet presAssocID="{4784E5E0-5450-4721-A46A-310E88932C4A}" presName="node" presStyleLbl="node1" presStyleIdx="2" presStyleCnt="6">
        <dgm:presLayoutVars>
          <dgm:bulletEnabled val="1"/>
        </dgm:presLayoutVars>
      </dgm:prSet>
      <dgm:spPr/>
    </dgm:pt>
    <dgm:pt modelId="{3705BB82-8E9A-4746-B03C-4AEAD6D722CD}" type="pres">
      <dgm:prSet presAssocID="{C1D764EA-A009-4C6A-9E7F-29C0E7329F7C}" presName="sibTrans" presStyleCnt="0"/>
      <dgm:spPr/>
    </dgm:pt>
    <dgm:pt modelId="{A654DDA2-EBA9-4775-8EF5-300C3ABEB9AF}" type="pres">
      <dgm:prSet presAssocID="{244F7C66-D259-49E2-8DCF-C50C8481F083}" presName="node" presStyleLbl="node1" presStyleIdx="3" presStyleCnt="6">
        <dgm:presLayoutVars>
          <dgm:bulletEnabled val="1"/>
        </dgm:presLayoutVars>
      </dgm:prSet>
      <dgm:spPr/>
    </dgm:pt>
    <dgm:pt modelId="{48A7FE91-B24D-4348-9CF1-D1540AD3018B}" type="pres">
      <dgm:prSet presAssocID="{936B3C2C-36B5-42A7-8B5E-3F72A27E77DD}" presName="sibTrans" presStyleCnt="0"/>
      <dgm:spPr/>
    </dgm:pt>
    <dgm:pt modelId="{72349BAA-6AD7-461A-BDD1-DAC8BD840556}" type="pres">
      <dgm:prSet presAssocID="{BD4526BD-A952-422C-A975-39F7F8FF143E}" presName="node" presStyleLbl="node1" presStyleIdx="4" presStyleCnt="6">
        <dgm:presLayoutVars>
          <dgm:bulletEnabled val="1"/>
        </dgm:presLayoutVars>
      </dgm:prSet>
      <dgm:spPr/>
    </dgm:pt>
    <dgm:pt modelId="{989499AB-9235-406E-BCB0-BA56570ABA5B}" type="pres">
      <dgm:prSet presAssocID="{3A050335-CFE6-40C6-952E-C685FDC36801}" presName="sibTrans" presStyleCnt="0"/>
      <dgm:spPr/>
    </dgm:pt>
    <dgm:pt modelId="{52FAAC14-3F0F-47CE-A159-938711FCC73C}" type="pres">
      <dgm:prSet presAssocID="{D1EA78F9-8C71-4268-B824-E253CE52A7DD}" presName="node" presStyleLbl="node1" presStyleIdx="5" presStyleCnt="6">
        <dgm:presLayoutVars>
          <dgm:bulletEnabled val="1"/>
        </dgm:presLayoutVars>
      </dgm:prSet>
      <dgm:spPr/>
    </dgm:pt>
  </dgm:ptLst>
  <dgm:cxnLst>
    <dgm:cxn modelId="{6E606F00-5AD7-448E-A43A-0573E1FD3AA8}" srcId="{86811901-C9AD-43E6-8123-D0538C1E08E6}" destId="{4784E5E0-5450-4721-A46A-310E88932C4A}" srcOrd="2" destOrd="0" parTransId="{683F2593-5CA1-456C-BFCC-227F74D86A00}" sibTransId="{C1D764EA-A009-4C6A-9E7F-29C0E7329F7C}"/>
    <dgm:cxn modelId="{3A069906-1D92-4B95-8CF4-B805106BB86A}" type="presOf" srcId="{1F046250-D582-4C4A-8A7C-67742628FEA1}" destId="{E5C85BC1-370E-45C7-9E59-3DA31E4B939D}" srcOrd="0" destOrd="0" presId="urn:microsoft.com/office/officeart/2005/8/layout/default"/>
    <dgm:cxn modelId="{08818A5E-6B95-47F7-9E89-9D5D6A12C336}" srcId="{86811901-C9AD-43E6-8123-D0538C1E08E6}" destId="{706F9D88-35AD-4BC6-8A74-472D73243A41}" srcOrd="0" destOrd="0" parTransId="{45335106-CABF-44EC-9C4E-C6D5AC9BA791}" sibTransId="{3AD37D0F-2AB6-4519-8725-C01F022FC702}"/>
    <dgm:cxn modelId="{AF935E46-F865-402B-B139-ECDA1AF80082}" type="presOf" srcId="{4784E5E0-5450-4721-A46A-310E88932C4A}" destId="{0DB93CB0-8966-4A59-9B02-21EF04BB4CF3}" srcOrd="0" destOrd="0" presId="urn:microsoft.com/office/officeart/2005/8/layout/default"/>
    <dgm:cxn modelId="{767C9669-A834-4F69-9657-2CEF1B8CFA43}" srcId="{86811901-C9AD-43E6-8123-D0538C1E08E6}" destId="{244F7C66-D259-49E2-8DCF-C50C8481F083}" srcOrd="3" destOrd="0" parTransId="{B088C408-6A37-4007-AEB6-50D1AC114468}" sibTransId="{936B3C2C-36B5-42A7-8B5E-3F72A27E77DD}"/>
    <dgm:cxn modelId="{EF545F6E-E332-49EB-B3BE-CB6AB091B60C}" srcId="{86811901-C9AD-43E6-8123-D0538C1E08E6}" destId="{1F046250-D582-4C4A-8A7C-67742628FEA1}" srcOrd="1" destOrd="0" parTransId="{634C2E36-F16B-42DB-8C51-40C149468C8B}" sibTransId="{CE4ADBCC-4D8C-46B2-8584-D040A929DB59}"/>
    <dgm:cxn modelId="{5844D75A-3D30-431E-B9EB-4A95C118B644}" srcId="{86811901-C9AD-43E6-8123-D0538C1E08E6}" destId="{D1EA78F9-8C71-4268-B824-E253CE52A7DD}" srcOrd="5" destOrd="0" parTransId="{B5941B08-97AA-49E9-86DF-15F5FD9FC4F9}" sibTransId="{3D113824-8C8A-4735-A17C-B5E2EDFB242A}"/>
    <dgm:cxn modelId="{81EDD384-CB23-454D-9642-19B79D2F09F1}" type="presOf" srcId="{BD4526BD-A952-422C-A975-39F7F8FF143E}" destId="{72349BAA-6AD7-461A-BDD1-DAC8BD840556}" srcOrd="0" destOrd="0" presId="urn:microsoft.com/office/officeart/2005/8/layout/default"/>
    <dgm:cxn modelId="{198C76A0-19D9-4EB6-AA7B-F20089A41A0F}" srcId="{86811901-C9AD-43E6-8123-D0538C1E08E6}" destId="{BD4526BD-A952-422C-A975-39F7F8FF143E}" srcOrd="4" destOrd="0" parTransId="{11133E26-F519-4F7F-923D-95A1D9DA2DBF}" sibTransId="{3A050335-CFE6-40C6-952E-C685FDC36801}"/>
    <dgm:cxn modelId="{921A42AD-DA68-4EF2-B1A6-4A5726284756}" type="presOf" srcId="{86811901-C9AD-43E6-8123-D0538C1E08E6}" destId="{08B3B064-3274-47E5-98CD-2D5D1831F91F}" srcOrd="0" destOrd="0" presId="urn:microsoft.com/office/officeart/2005/8/layout/default"/>
    <dgm:cxn modelId="{C01804DB-F7D5-4BA2-82EE-FA552F80B58D}" type="presOf" srcId="{706F9D88-35AD-4BC6-8A74-472D73243A41}" destId="{C954DABA-D274-40B3-A58F-9433BB75135B}" srcOrd="0" destOrd="0" presId="urn:microsoft.com/office/officeart/2005/8/layout/default"/>
    <dgm:cxn modelId="{A5AC65DB-FB4C-411D-BE1E-9C31E9AFBE68}" type="presOf" srcId="{244F7C66-D259-49E2-8DCF-C50C8481F083}" destId="{A654DDA2-EBA9-4775-8EF5-300C3ABEB9AF}" srcOrd="0" destOrd="0" presId="urn:microsoft.com/office/officeart/2005/8/layout/default"/>
    <dgm:cxn modelId="{517F96E5-5F9B-4970-B986-8CDE98F8B448}" type="presOf" srcId="{D1EA78F9-8C71-4268-B824-E253CE52A7DD}" destId="{52FAAC14-3F0F-47CE-A159-938711FCC73C}" srcOrd="0" destOrd="0" presId="urn:microsoft.com/office/officeart/2005/8/layout/default"/>
    <dgm:cxn modelId="{F09D42B6-BCA9-4416-B83F-CCDBCC5A5A0C}" type="presParOf" srcId="{08B3B064-3274-47E5-98CD-2D5D1831F91F}" destId="{C954DABA-D274-40B3-A58F-9433BB75135B}" srcOrd="0" destOrd="0" presId="urn:microsoft.com/office/officeart/2005/8/layout/default"/>
    <dgm:cxn modelId="{CB018486-3844-4089-B252-C4401B4FDE3A}" type="presParOf" srcId="{08B3B064-3274-47E5-98CD-2D5D1831F91F}" destId="{AB8039D5-DC1B-4316-A584-C0DD895FB6A7}" srcOrd="1" destOrd="0" presId="urn:microsoft.com/office/officeart/2005/8/layout/default"/>
    <dgm:cxn modelId="{E6BD1246-F43A-4A09-B8FB-78757B06A375}" type="presParOf" srcId="{08B3B064-3274-47E5-98CD-2D5D1831F91F}" destId="{E5C85BC1-370E-45C7-9E59-3DA31E4B939D}" srcOrd="2" destOrd="0" presId="urn:microsoft.com/office/officeart/2005/8/layout/default"/>
    <dgm:cxn modelId="{DB813938-9720-48C4-AA34-E7A0BAFEBCA9}" type="presParOf" srcId="{08B3B064-3274-47E5-98CD-2D5D1831F91F}" destId="{8C580C54-2B3E-4BC0-9CF8-81D3BED52B50}" srcOrd="3" destOrd="0" presId="urn:microsoft.com/office/officeart/2005/8/layout/default"/>
    <dgm:cxn modelId="{3865F3C6-5F51-4B50-B792-89A59C213BB7}" type="presParOf" srcId="{08B3B064-3274-47E5-98CD-2D5D1831F91F}" destId="{0DB93CB0-8966-4A59-9B02-21EF04BB4CF3}" srcOrd="4" destOrd="0" presId="urn:microsoft.com/office/officeart/2005/8/layout/default"/>
    <dgm:cxn modelId="{8DE83E73-D1BE-47A4-822F-867CA614EA84}" type="presParOf" srcId="{08B3B064-3274-47E5-98CD-2D5D1831F91F}" destId="{3705BB82-8E9A-4746-B03C-4AEAD6D722CD}" srcOrd="5" destOrd="0" presId="urn:microsoft.com/office/officeart/2005/8/layout/default"/>
    <dgm:cxn modelId="{16E708EF-6A90-4967-A65C-52E2AD20BF2B}" type="presParOf" srcId="{08B3B064-3274-47E5-98CD-2D5D1831F91F}" destId="{A654DDA2-EBA9-4775-8EF5-300C3ABEB9AF}" srcOrd="6" destOrd="0" presId="urn:microsoft.com/office/officeart/2005/8/layout/default"/>
    <dgm:cxn modelId="{65EA0F51-8A6C-4301-B0B4-EFA2553E1130}" type="presParOf" srcId="{08B3B064-3274-47E5-98CD-2D5D1831F91F}" destId="{48A7FE91-B24D-4348-9CF1-D1540AD3018B}" srcOrd="7" destOrd="0" presId="urn:microsoft.com/office/officeart/2005/8/layout/default"/>
    <dgm:cxn modelId="{AE991186-3B5E-4549-BC44-3F9E0B0C86B9}" type="presParOf" srcId="{08B3B064-3274-47E5-98CD-2D5D1831F91F}" destId="{72349BAA-6AD7-461A-BDD1-DAC8BD840556}" srcOrd="8" destOrd="0" presId="urn:microsoft.com/office/officeart/2005/8/layout/default"/>
    <dgm:cxn modelId="{8F64E662-D5F2-4761-8F97-A140B2341480}" type="presParOf" srcId="{08B3B064-3274-47E5-98CD-2D5D1831F91F}" destId="{989499AB-9235-406E-BCB0-BA56570ABA5B}" srcOrd="9" destOrd="0" presId="urn:microsoft.com/office/officeart/2005/8/layout/default"/>
    <dgm:cxn modelId="{5002FFEB-5E73-4F51-8BD0-705ABC861D48}" type="presParOf" srcId="{08B3B064-3274-47E5-98CD-2D5D1831F91F}" destId="{52FAAC14-3F0F-47CE-A159-938711FCC73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BC73F3-0C1D-4680-B9FE-0A72C33660F0}" type="doc">
      <dgm:prSet loTypeId="urn:microsoft.com/office/officeart/2018/5/layout/IconLeafLabelList" loCatId="icon" qsTypeId="urn:microsoft.com/office/officeart/2005/8/quickstyle/simple1" qsCatId="simple" csTypeId="urn:microsoft.com/office/officeart/2018/5/colors/Iconchunking_coloredtext_accent2_2" csCatId="accent2" phldr="1"/>
      <dgm:spPr/>
      <dgm:t>
        <a:bodyPr/>
        <a:lstStyle/>
        <a:p>
          <a:endParaRPr lang="en-US"/>
        </a:p>
      </dgm:t>
    </dgm:pt>
    <dgm:pt modelId="{24FD4C61-9F2E-42AD-9CEF-17749F767CB7}">
      <dgm:prSet/>
      <dgm:spPr/>
      <dgm:t>
        <a:bodyPr/>
        <a:lstStyle/>
        <a:p>
          <a:pPr>
            <a:defRPr cap="all"/>
          </a:pPr>
          <a:r>
            <a:rPr lang="en-US" b="1">
              <a:latin typeface="+mj-lt"/>
            </a:rPr>
            <a:t>Received 4,300+ Inbound Referrals</a:t>
          </a:r>
          <a:endParaRPr lang="en-US">
            <a:latin typeface="+mj-lt"/>
          </a:endParaRPr>
        </a:p>
      </dgm:t>
    </dgm:pt>
    <dgm:pt modelId="{C073F71C-3922-494B-AA6D-38E58496D0CA}" type="parTrans" cxnId="{9E82D442-B639-4046-A576-3A1E5F015D3A}">
      <dgm:prSet/>
      <dgm:spPr/>
      <dgm:t>
        <a:bodyPr/>
        <a:lstStyle/>
        <a:p>
          <a:endParaRPr lang="en-US">
            <a:latin typeface="Century Gothic" panose="020B0502020202020204" pitchFamily="34" charset="0"/>
          </a:endParaRPr>
        </a:p>
      </dgm:t>
    </dgm:pt>
    <dgm:pt modelId="{68CB8E06-AF46-469F-85A0-186BF937678B}" type="sibTrans" cxnId="{9E82D442-B639-4046-A576-3A1E5F015D3A}">
      <dgm:prSet/>
      <dgm:spPr/>
      <dgm:t>
        <a:bodyPr/>
        <a:lstStyle/>
        <a:p>
          <a:endParaRPr lang="en-US">
            <a:latin typeface="Century Gothic" panose="020B0502020202020204" pitchFamily="34" charset="0"/>
          </a:endParaRPr>
        </a:p>
      </dgm:t>
    </dgm:pt>
    <dgm:pt modelId="{6D074E1F-3B18-4E67-94BA-2895EEE40FB3}">
      <dgm:prSet/>
      <dgm:spPr/>
      <dgm:t>
        <a:bodyPr/>
        <a:lstStyle/>
        <a:p>
          <a:pPr>
            <a:defRPr cap="all"/>
          </a:pPr>
          <a:r>
            <a:rPr lang="en-US" b="1">
              <a:latin typeface="+mj-lt"/>
            </a:rPr>
            <a:t>Conducted 8,900+ interactions</a:t>
          </a:r>
          <a:endParaRPr lang="en-US">
            <a:latin typeface="+mj-lt"/>
          </a:endParaRPr>
        </a:p>
      </dgm:t>
    </dgm:pt>
    <dgm:pt modelId="{8A0C30A3-2C70-4F13-9AAC-C1B94292E5F6}" type="parTrans" cxnId="{A95D1FB5-7AFC-47CC-B32B-3A4ED8E382CF}">
      <dgm:prSet/>
      <dgm:spPr/>
      <dgm:t>
        <a:bodyPr/>
        <a:lstStyle/>
        <a:p>
          <a:endParaRPr lang="en-US">
            <a:latin typeface="Century Gothic" panose="020B0502020202020204" pitchFamily="34" charset="0"/>
          </a:endParaRPr>
        </a:p>
      </dgm:t>
    </dgm:pt>
    <dgm:pt modelId="{C7E7F809-E194-4D8C-8B3C-8CC4FD73680D}" type="sibTrans" cxnId="{A95D1FB5-7AFC-47CC-B32B-3A4ED8E382CF}">
      <dgm:prSet/>
      <dgm:spPr/>
      <dgm:t>
        <a:bodyPr/>
        <a:lstStyle/>
        <a:p>
          <a:endParaRPr lang="en-US">
            <a:latin typeface="Century Gothic" panose="020B0502020202020204" pitchFamily="34" charset="0"/>
          </a:endParaRPr>
        </a:p>
      </dgm:t>
    </dgm:pt>
    <dgm:pt modelId="{ECB9C4CC-2528-4E40-B539-B7058BCC58DD}">
      <dgm:prSet/>
      <dgm:spPr/>
      <dgm:t>
        <a:bodyPr/>
        <a:lstStyle/>
        <a:p>
          <a:pPr>
            <a:defRPr cap="all"/>
          </a:pPr>
          <a:r>
            <a:rPr lang="en-US" b="1">
              <a:latin typeface="+mj-lt"/>
            </a:rPr>
            <a:t>Distributed 3,500+  Harm Reduction Supplies</a:t>
          </a:r>
          <a:endParaRPr lang="en-US">
            <a:latin typeface="+mj-lt"/>
          </a:endParaRPr>
        </a:p>
      </dgm:t>
    </dgm:pt>
    <dgm:pt modelId="{FF1D63AC-C543-4901-90CE-0C31EADA448B}" type="parTrans" cxnId="{0CA05E88-EBA6-4E06-9C72-007F12C307DB}">
      <dgm:prSet/>
      <dgm:spPr/>
      <dgm:t>
        <a:bodyPr/>
        <a:lstStyle/>
        <a:p>
          <a:endParaRPr lang="en-US">
            <a:latin typeface="Century Gothic" panose="020B0502020202020204" pitchFamily="34" charset="0"/>
          </a:endParaRPr>
        </a:p>
      </dgm:t>
    </dgm:pt>
    <dgm:pt modelId="{AC03D0CF-621A-4AF7-AE1E-0DFBDE2689F5}" type="sibTrans" cxnId="{0CA05E88-EBA6-4E06-9C72-007F12C307DB}">
      <dgm:prSet/>
      <dgm:spPr/>
      <dgm:t>
        <a:bodyPr/>
        <a:lstStyle/>
        <a:p>
          <a:endParaRPr lang="en-US">
            <a:latin typeface="Century Gothic" panose="020B0502020202020204" pitchFamily="34" charset="0"/>
          </a:endParaRPr>
        </a:p>
      </dgm:t>
    </dgm:pt>
    <dgm:pt modelId="{B4D28238-7324-48F0-8532-8F19788C40C8}">
      <dgm:prSet/>
      <dgm:spPr/>
      <dgm:t>
        <a:bodyPr/>
        <a:lstStyle/>
        <a:p>
          <a:pPr>
            <a:defRPr cap="all"/>
          </a:pPr>
          <a:r>
            <a:rPr lang="en-US" b="1">
              <a:latin typeface="+mj-lt"/>
            </a:rPr>
            <a:t>Conducted 570+ Community Outreach Events</a:t>
          </a:r>
        </a:p>
      </dgm:t>
    </dgm:pt>
    <dgm:pt modelId="{5480518E-1D49-42F2-B14E-E6EE5D5BC254}" type="parTrans" cxnId="{FA04B14F-9D4C-4375-AD8B-A2A13C1F1FEA}">
      <dgm:prSet/>
      <dgm:spPr/>
      <dgm:t>
        <a:bodyPr/>
        <a:lstStyle/>
        <a:p>
          <a:endParaRPr lang="en-US"/>
        </a:p>
      </dgm:t>
    </dgm:pt>
    <dgm:pt modelId="{A1C3FF21-BA8E-4C4F-A8D7-653D223F3DB9}" type="sibTrans" cxnId="{FA04B14F-9D4C-4375-AD8B-A2A13C1F1FEA}">
      <dgm:prSet/>
      <dgm:spPr/>
      <dgm:t>
        <a:bodyPr/>
        <a:lstStyle/>
        <a:p>
          <a:endParaRPr lang="en-US"/>
        </a:p>
      </dgm:t>
    </dgm:pt>
    <dgm:pt modelId="{D8A5D4DF-F71C-4432-AD89-F51CB3C295F4}" type="pres">
      <dgm:prSet presAssocID="{77BC73F3-0C1D-4680-B9FE-0A72C33660F0}" presName="root" presStyleCnt="0">
        <dgm:presLayoutVars>
          <dgm:dir/>
          <dgm:resizeHandles val="exact"/>
        </dgm:presLayoutVars>
      </dgm:prSet>
      <dgm:spPr/>
    </dgm:pt>
    <dgm:pt modelId="{D949B90B-1F89-42E4-8223-8803A6B624DD}" type="pres">
      <dgm:prSet presAssocID="{24FD4C61-9F2E-42AD-9CEF-17749F767CB7}" presName="compNode" presStyleCnt="0"/>
      <dgm:spPr/>
    </dgm:pt>
    <dgm:pt modelId="{4BA090E2-9849-4D34-8026-AB2C26F75F87}" type="pres">
      <dgm:prSet presAssocID="{24FD4C61-9F2E-42AD-9CEF-17749F767CB7}" presName="iconBgRect" presStyleLbl="bgShp" presStyleIdx="0" presStyleCnt="4"/>
      <dgm:spPr>
        <a:prstGeom prst="round2DiagRect">
          <a:avLst>
            <a:gd name="adj1" fmla="val 29727"/>
            <a:gd name="adj2" fmla="val 0"/>
          </a:avLst>
        </a:prstGeom>
      </dgm:spPr>
    </dgm:pt>
    <dgm:pt modelId="{83B3A4CD-987B-444B-9F2F-01E8B9FA4626}" type="pres">
      <dgm:prSet presAssocID="{24FD4C61-9F2E-42AD-9CEF-17749F767CB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ail"/>
        </a:ext>
      </dgm:extLst>
    </dgm:pt>
    <dgm:pt modelId="{D622CFB2-CB72-4023-91DD-78A11B82168A}" type="pres">
      <dgm:prSet presAssocID="{24FD4C61-9F2E-42AD-9CEF-17749F767CB7}" presName="spaceRect" presStyleCnt="0"/>
      <dgm:spPr/>
    </dgm:pt>
    <dgm:pt modelId="{9EEC7CCB-587B-4C64-B667-1667C0729398}" type="pres">
      <dgm:prSet presAssocID="{24FD4C61-9F2E-42AD-9CEF-17749F767CB7}" presName="textRect" presStyleLbl="revTx" presStyleIdx="0" presStyleCnt="4">
        <dgm:presLayoutVars>
          <dgm:chMax val="1"/>
          <dgm:chPref val="1"/>
        </dgm:presLayoutVars>
      </dgm:prSet>
      <dgm:spPr/>
    </dgm:pt>
    <dgm:pt modelId="{D48426E3-5DF1-4A4E-98F5-AD192791B492}" type="pres">
      <dgm:prSet presAssocID="{68CB8E06-AF46-469F-85A0-186BF937678B}" presName="sibTrans" presStyleCnt="0"/>
      <dgm:spPr/>
    </dgm:pt>
    <dgm:pt modelId="{839272A6-EFDF-4952-AB92-8AB88869AE4B}" type="pres">
      <dgm:prSet presAssocID="{6D074E1F-3B18-4E67-94BA-2895EEE40FB3}" presName="compNode" presStyleCnt="0"/>
      <dgm:spPr/>
    </dgm:pt>
    <dgm:pt modelId="{739CBB55-4E57-41EA-895A-F848F2FB31B6}" type="pres">
      <dgm:prSet presAssocID="{6D074E1F-3B18-4E67-94BA-2895EEE40FB3}" presName="iconBgRect" presStyleLbl="bgShp" presStyleIdx="1" presStyleCnt="4"/>
      <dgm:spPr>
        <a:prstGeom prst="round2DiagRect">
          <a:avLst>
            <a:gd name="adj1" fmla="val 29727"/>
            <a:gd name="adj2" fmla="val 0"/>
          </a:avLst>
        </a:prstGeom>
        <a:solidFill>
          <a:schemeClr val="accent3"/>
        </a:solidFill>
      </dgm:spPr>
    </dgm:pt>
    <dgm:pt modelId="{03F913A1-E691-4FA0-BD63-086BECB4C5A0}" type="pres">
      <dgm:prSet presAssocID="{6D074E1F-3B18-4E67-94BA-2895EEE40FB3}"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ildren outline"/>
        </a:ext>
      </dgm:extLst>
    </dgm:pt>
    <dgm:pt modelId="{6C316B0F-1254-473E-B19B-1015EFA15444}" type="pres">
      <dgm:prSet presAssocID="{6D074E1F-3B18-4E67-94BA-2895EEE40FB3}" presName="spaceRect" presStyleCnt="0"/>
      <dgm:spPr/>
    </dgm:pt>
    <dgm:pt modelId="{ABCCC395-6413-4B5D-A57B-EC96D6ACD370}" type="pres">
      <dgm:prSet presAssocID="{6D074E1F-3B18-4E67-94BA-2895EEE40FB3}" presName="textRect" presStyleLbl="revTx" presStyleIdx="1" presStyleCnt="4">
        <dgm:presLayoutVars>
          <dgm:chMax val="1"/>
          <dgm:chPref val="1"/>
        </dgm:presLayoutVars>
      </dgm:prSet>
      <dgm:spPr/>
    </dgm:pt>
    <dgm:pt modelId="{BD13440B-9749-42B8-9CAC-48F724F401FD}" type="pres">
      <dgm:prSet presAssocID="{C7E7F809-E194-4D8C-8B3C-8CC4FD73680D}" presName="sibTrans" presStyleCnt="0"/>
      <dgm:spPr/>
    </dgm:pt>
    <dgm:pt modelId="{ACBA9260-5247-460A-8C60-AE6939E180A2}" type="pres">
      <dgm:prSet presAssocID="{ECB9C4CC-2528-4E40-B539-B7058BCC58DD}" presName="compNode" presStyleCnt="0"/>
      <dgm:spPr/>
    </dgm:pt>
    <dgm:pt modelId="{2257C13F-93E3-4863-A741-6289C9CE4685}" type="pres">
      <dgm:prSet presAssocID="{ECB9C4CC-2528-4E40-B539-B7058BCC58DD}" presName="iconBgRect" presStyleLbl="bgShp" presStyleIdx="2" presStyleCnt="4"/>
      <dgm:spPr>
        <a:prstGeom prst="round2DiagRect">
          <a:avLst>
            <a:gd name="adj1" fmla="val 29727"/>
            <a:gd name="adj2" fmla="val 0"/>
          </a:avLst>
        </a:prstGeom>
      </dgm:spPr>
    </dgm:pt>
    <dgm:pt modelId="{362DE474-86F4-496C-8454-82140546F7EA}" type="pres">
      <dgm:prSet presAssocID="{ECB9C4CC-2528-4E40-B539-B7058BCC58D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uck"/>
        </a:ext>
      </dgm:extLst>
    </dgm:pt>
    <dgm:pt modelId="{68EC35E5-C329-4814-BE77-BEFEF13E5508}" type="pres">
      <dgm:prSet presAssocID="{ECB9C4CC-2528-4E40-B539-B7058BCC58DD}" presName="spaceRect" presStyleCnt="0"/>
      <dgm:spPr/>
    </dgm:pt>
    <dgm:pt modelId="{357DE737-16E6-4D4F-82CD-CA96714C622A}" type="pres">
      <dgm:prSet presAssocID="{ECB9C4CC-2528-4E40-B539-B7058BCC58DD}" presName="textRect" presStyleLbl="revTx" presStyleIdx="2" presStyleCnt="4">
        <dgm:presLayoutVars>
          <dgm:chMax val="1"/>
          <dgm:chPref val="1"/>
        </dgm:presLayoutVars>
      </dgm:prSet>
      <dgm:spPr/>
    </dgm:pt>
    <dgm:pt modelId="{67E2D27C-1A51-4B2D-99A4-CF5A839BB4A9}" type="pres">
      <dgm:prSet presAssocID="{AC03D0CF-621A-4AF7-AE1E-0DFBDE2689F5}" presName="sibTrans" presStyleCnt="0"/>
      <dgm:spPr/>
    </dgm:pt>
    <dgm:pt modelId="{9CE4EFC9-1DDB-4F0A-AEC8-ED08757EDC21}" type="pres">
      <dgm:prSet presAssocID="{B4D28238-7324-48F0-8532-8F19788C40C8}" presName="compNode" presStyleCnt="0"/>
      <dgm:spPr/>
    </dgm:pt>
    <dgm:pt modelId="{F8E48D9A-6E95-449B-96F8-DD8BB2AF721E}" type="pres">
      <dgm:prSet presAssocID="{B4D28238-7324-48F0-8532-8F19788C40C8}" presName="iconBgRect" presStyleLbl="bgShp" presStyleIdx="3" presStyleCnt="4"/>
      <dgm:spPr>
        <a:prstGeom prst="round2DiagRect">
          <a:avLst>
            <a:gd name="adj1" fmla="val 29727"/>
            <a:gd name="adj2" fmla="val 0"/>
          </a:avLst>
        </a:prstGeom>
        <a:solidFill>
          <a:schemeClr val="accent3"/>
        </a:solidFill>
      </dgm:spPr>
    </dgm:pt>
    <dgm:pt modelId="{6F4EDDEE-D72A-49C4-B72A-48851CFD2B0F}" type="pres">
      <dgm:prSet presAssocID="{B4D28238-7324-48F0-8532-8F19788C40C8}"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ity with solid fill"/>
        </a:ext>
      </dgm:extLst>
    </dgm:pt>
    <dgm:pt modelId="{52FA780C-728C-437B-9FF3-120A6FCF50D9}" type="pres">
      <dgm:prSet presAssocID="{B4D28238-7324-48F0-8532-8F19788C40C8}" presName="spaceRect" presStyleCnt="0"/>
      <dgm:spPr/>
    </dgm:pt>
    <dgm:pt modelId="{C90ED0FA-A302-45B0-ADBE-D66B30A9F5ED}" type="pres">
      <dgm:prSet presAssocID="{B4D28238-7324-48F0-8532-8F19788C40C8}" presName="textRect" presStyleLbl="revTx" presStyleIdx="3" presStyleCnt="4">
        <dgm:presLayoutVars>
          <dgm:chMax val="1"/>
          <dgm:chPref val="1"/>
        </dgm:presLayoutVars>
      </dgm:prSet>
      <dgm:spPr/>
    </dgm:pt>
  </dgm:ptLst>
  <dgm:cxnLst>
    <dgm:cxn modelId="{A0C69F37-A947-4008-9671-574B0AC4F007}" type="presOf" srcId="{77BC73F3-0C1D-4680-B9FE-0A72C33660F0}" destId="{D8A5D4DF-F71C-4432-AD89-F51CB3C295F4}" srcOrd="0" destOrd="0" presId="urn:microsoft.com/office/officeart/2018/5/layout/IconLeafLabelList"/>
    <dgm:cxn modelId="{3D04FE41-0E72-4A29-A285-6507FFB8E2BC}" type="presOf" srcId="{B4D28238-7324-48F0-8532-8F19788C40C8}" destId="{C90ED0FA-A302-45B0-ADBE-D66B30A9F5ED}" srcOrd="0" destOrd="0" presId="urn:microsoft.com/office/officeart/2018/5/layout/IconLeafLabelList"/>
    <dgm:cxn modelId="{9E82D442-B639-4046-A576-3A1E5F015D3A}" srcId="{77BC73F3-0C1D-4680-B9FE-0A72C33660F0}" destId="{24FD4C61-9F2E-42AD-9CEF-17749F767CB7}" srcOrd="0" destOrd="0" parTransId="{C073F71C-3922-494B-AA6D-38E58496D0CA}" sibTransId="{68CB8E06-AF46-469F-85A0-186BF937678B}"/>
    <dgm:cxn modelId="{6F9EF946-623E-4652-91F9-9D6A89C3B13D}" type="presOf" srcId="{ECB9C4CC-2528-4E40-B539-B7058BCC58DD}" destId="{357DE737-16E6-4D4F-82CD-CA96714C622A}" srcOrd="0" destOrd="0" presId="urn:microsoft.com/office/officeart/2018/5/layout/IconLeafLabelList"/>
    <dgm:cxn modelId="{FA04B14F-9D4C-4375-AD8B-A2A13C1F1FEA}" srcId="{77BC73F3-0C1D-4680-B9FE-0A72C33660F0}" destId="{B4D28238-7324-48F0-8532-8F19788C40C8}" srcOrd="3" destOrd="0" parTransId="{5480518E-1D49-42F2-B14E-E6EE5D5BC254}" sibTransId="{A1C3FF21-BA8E-4C4F-A8D7-653D223F3DB9}"/>
    <dgm:cxn modelId="{0CA05E88-EBA6-4E06-9C72-007F12C307DB}" srcId="{77BC73F3-0C1D-4680-B9FE-0A72C33660F0}" destId="{ECB9C4CC-2528-4E40-B539-B7058BCC58DD}" srcOrd="2" destOrd="0" parTransId="{FF1D63AC-C543-4901-90CE-0C31EADA448B}" sibTransId="{AC03D0CF-621A-4AF7-AE1E-0DFBDE2689F5}"/>
    <dgm:cxn modelId="{D4893D9F-6979-446E-95C0-D06A31AA0C17}" type="presOf" srcId="{6D074E1F-3B18-4E67-94BA-2895EEE40FB3}" destId="{ABCCC395-6413-4B5D-A57B-EC96D6ACD370}" srcOrd="0" destOrd="0" presId="urn:microsoft.com/office/officeart/2018/5/layout/IconLeafLabelList"/>
    <dgm:cxn modelId="{A95D1FB5-7AFC-47CC-B32B-3A4ED8E382CF}" srcId="{77BC73F3-0C1D-4680-B9FE-0A72C33660F0}" destId="{6D074E1F-3B18-4E67-94BA-2895EEE40FB3}" srcOrd="1" destOrd="0" parTransId="{8A0C30A3-2C70-4F13-9AAC-C1B94292E5F6}" sibTransId="{C7E7F809-E194-4D8C-8B3C-8CC4FD73680D}"/>
    <dgm:cxn modelId="{84CC4FF2-2DDC-4562-9CB3-DB9D4CE4A0CC}" type="presOf" srcId="{24FD4C61-9F2E-42AD-9CEF-17749F767CB7}" destId="{9EEC7CCB-587B-4C64-B667-1667C0729398}" srcOrd="0" destOrd="0" presId="urn:microsoft.com/office/officeart/2018/5/layout/IconLeafLabelList"/>
    <dgm:cxn modelId="{881380D7-3431-493E-8006-A806E765B2DE}" type="presParOf" srcId="{D8A5D4DF-F71C-4432-AD89-F51CB3C295F4}" destId="{D949B90B-1F89-42E4-8223-8803A6B624DD}" srcOrd="0" destOrd="0" presId="urn:microsoft.com/office/officeart/2018/5/layout/IconLeafLabelList"/>
    <dgm:cxn modelId="{8643CF9B-ECAC-4FE2-ABE4-0D4917EEF6AE}" type="presParOf" srcId="{D949B90B-1F89-42E4-8223-8803A6B624DD}" destId="{4BA090E2-9849-4D34-8026-AB2C26F75F87}" srcOrd="0" destOrd="0" presId="urn:microsoft.com/office/officeart/2018/5/layout/IconLeafLabelList"/>
    <dgm:cxn modelId="{86BB63C0-CED5-4582-A6A5-DE55AD4FF6C6}" type="presParOf" srcId="{D949B90B-1F89-42E4-8223-8803A6B624DD}" destId="{83B3A4CD-987B-444B-9F2F-01E8B9FA4626}" srcOrd="1" destOrd="0" presId="urn:microsoft.com/office/officeart/2018/5/layout/IconLeafLabelList"/>
    <dgm:cxn modelId="{4593D57E-9017-4A3E-8A2A-5E7048E68457}" type="presParOf" srcId="{D949B90B-1F89-42E4-8223-8803A6B624DD}" destId="{D622CFB2-CB72-4023-91DD-78A11B82168A}" srcOrd="2" destOrd="0" presId="urn:microsoft.com/office/officeart/2018/5/layout/IconLeafLabelList"/>
    <dgm:cxn modelId="{0509A310-85B9-46D0-8420-5CA062BF118C}" type="presParOf" srcId="{D949B90B-1F89-42E4-8223-8803A6B624DD}" destId="{9EEC7CCB-587B-4C64-B667-1667C0729398}" srcOrd="3" destOrd="0" presId="urn:microsoft.com/office/officeart/2018/5/layout/IconLeafLabelList"/>
    <dgm:cxn modelId="{59D19ABF-7BD9-4F2E-B9E6-A62B6A392C95}" type="presParOf" srcId="{D8A5D4DF-F71C-4432-AD89-F51CB3C295F4}" destId="{D48426E3-5DF1-4A4E-98F5-AD192791B492}" srcOrd="1" destOrd="0" presId="urn:microsoft.com/office/officeart/2018/5/layout/IconLeafLabelList"/>
    <dgm:cxn modelId="{A19A5C06-10C3-425F-BB5F-5EE32571EEF5}" type="presParOf" srcId="{D8A5D4DF-F71C-4432-AD89-F51CB3C295F4}" destId="{839272A6-EFDF-4952-AB92-8AB88869AE4B}" srcOrd="2" destOrd="0" presId="urn:microsoft.com/office/officeart/2018/5/layout/IconLeafLabelList"/>
    <dgm:cxn modelId="{E7FD45C4-F04B-4BC5-9B08-B532FC451ABF}" type="presParOf" srcId="{839272A6-EFDF-4952-AB92-8AB88869AE4B}" destId="{739CBB55-4E57-41EA-895A-F848F2FB31B6}" srcOrd="0" destOrd="0" presId="urn:microsoft.com/office/officeart/2018/5/layout/IconLeafLabelList"/>
    <dgm:cxn modelId="{EFB4EBD6-28A7-408C-93C7-2C0CB0AE3D86}" type="presParOf" srcId="{839272A6-EFDF-4952-AB92-8AB88869AE4B}" destId="{03F913A1-E691-4FA0-BD63-086BECB4C5A0}" srcOrd="1" destOrd="0" presId="urn:microsoft.com/office/officeart/2018/5/layout/IconLeafLabelList"/>
    <dgm:cxn modelId="{81A23D11-7319-48B7-8893-C5A0B98BDED9}" type="presParOf" srcId="{839272A6-EFDF-4952-AB92-8AB88869AE4B}" destId="{6C316B0F-1254-473E-B19B-1015EFA15444}" srcOrd="2" destOrd="0" presId="urn:microsoft.com/office/officeart/2018/5/layout/IconLeafLabelList"/>
    <dgm:cxn modelId="{136FCAC6-F437-4D34-BB3A-53870B364C4B}" type="presParOf" srcId="{839272A6-EFDF-4952-AB92-8AB88869AE4B}" destId="{ABCCC395-6413-4B5D-A57B-EC96D6ACD370}" srcOrd="3" destOrd="0" presId="urn:microsoft.com/office/officeart/2018/5/layout/IconLeafLabelList"/>
    <dgm:cxn modelId="{79C58065-92CE-43FA-A5A6-B6323E4E7EEC}" type="presParOf" srcId="{D8A5D4DF-F71C-4432-AD89-F51CB3C295F4}" destId="{BD13440B-9749-42B8-9CAC-48F724F401FD}" srcOrd="3" destOrd="0" presId="urn:microsoft.com/office/officeart/2018/5/layout/IconLeafLabelList"/>
    <dgm:cxn modelId="{DB291348-9528-4A21-99A5-06906803147F}" type="presParOf" srcId="{D8A5D4DF-F71C-4432-AD89-F51CB3C295F4}" destId="{ACBA9260-5247-460A-8C60-AE6939E180A2}" srcOrd="4" destOrd="0" presId="urn:microsoft.com/office/officeart/2018/5/layout/IconLeafLabelList"/>
    <dgm:cxn modelId="{396E2145-55C1-4CED-B121-9500B0E34388}" type="presParOf" srcId="{ACBA9260-5247-460A-8C60-AE6939E180A2}" destId="{2257C13F-93E3-4863-A741-6289C9CE4685}" srcOrd="0" destOrd="0" presId="urn:microsoft.com/office/officeart/2018/5/layout/IconLeafLabelList"/>
    <dgm:cxn modelId="{36C9AC32-EC13-4954-9AD6-76540A646C86}" type="presParOf" srcId="{ACBA9260-5247-460A-8C60-AE6939E180A2}" destId="{362DE474-86F4-496C-8454-82140546F7EA}" srcOrd="1" destOrd="0" presId="urn:microsoft.com/office/officeart/2018/5/layout/IconLeafLabelList"/>
    <dgm:cxn modelId="{403E6574-701E-49B1-A64F-B92497229055}" type="presParOf" srcId="{ACBA9260-5247-460A-8C60-AE6939E180A2}" destId="{68EC35E5-C329-4814-BE77-BEFEF13E5508}" srcOrd="2" destOrd="0" presId="urn:microsoft.com/office/officeart/2018/5/layout/IconLeafLabelList"/>
    <dgm:cxn modelId="{77229607-2759-400B-B30C-4D87AC5408AD}" type="presParOf" srcId="{ACBA9260-5247-460A-8C60-AE6939E180A2}" destId="{357DE737-16E6-4D4F-82CD-CA96714C622A}" srcOrd="3" destOrd="0" presId="urn:microsoft.com/office/officeart/2018/5/layout/IconLeafLabelList"/>
    <dgm:cxn modelId="{275002DF-98EF-4CE0-A727-CD67BC5BE22D}" type="presParOf" srcId="{D8A5D4DF-F71C-4432-AD89-F51CB3C295F4}" destId="{67E2D27C-1A51-4B2D-99A4-CF5A839BB4A9}" srcOrd="5" destOrd="0" presId="urn:microsoft.com/office/officeart/2018/5/layout/IconLeafLabelList"/>
    <dgm:cxn modelId="{B6D4BE8A-5C7B-44C4-A53B-65DB25F5C686}" type="presParOf" srcId="{D8A5D4DF-F71C-4432-AD89-F51CB3C295F4}" destId="{9CE4EFC9-1DDB-4F0A-AEC8-ED08757EDC21}" srcOrd="6" destOrd="0" presId="urn:microsoft.com/office/officeart/2018/5/layout/IconLeafLabelList"/>
    <dgm:cxn modelId="{7795503F-6D30-41DA-9963-883D521B4806}" type="presParOf" srcId="{9CE4EFC9-1DDB-4F0A-AEC8-ED08757EDC21}" destId="{F8E48D9A-6E95-449B-96F8-DD8BB2AF721E}" srcOrd="0" destOrd="0" presId="urn:microsoft.com/office/officeart/2018/5/layout/IconLeafLabelList"/>
    <dgm:cxn modelId="{61656209-879C-40B7-81FF-D5F20132CF3D}" type="presParOf" srcId="{9CE4EFC9-1DDB-4F0A-AEC8-ED08757EDC21}" destId="{6F4EDDEE-D72A-49C4-B72A-48851CFD2B0F}" srcOrd="1" destOrd="0" presId="urn:microsoft.com/office/officeart/2018/5/layout/IconLeafLabelList"/>
    <dgm:cxn modelId="{8E8DA85C-D31C-4058-A734-B68D1C1FA70E}" type="presParOf" srcId="{9CE4EFC9-1DDB-4F0A-AEC8-ED08757EDC21}" destId="{52FA780C-728C-437B-9FF3-120A6FCF50D9}" srcOrd="2" destOrd="0" presId="urn:microsoft.com/office/officeart/2018/5/layout/IconLeafLabelList"/>
    <dgm:cxn modelId="{CB613C66-7485-48FB-B354-587CC2DBDE8C}" type="presParOf" srcId="{9CE4EFC9-1DDB-4F0A-AEC8-ED08757EDC21}" destId="{C90ED0FA-A302-45B0-ADBE-D66B30A9F5ED}"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44E97C-0CF6-4684-AB24-70B5D97CF386}" type="doc">
      <dgm:prSet loTypeId="urn:microsoft.com/office/officeart/2005/8/layout/hProcess3" loCatId="process" qsTypeId="urn:microsoft.com/office/officeart/2005/8/quickstyle/simple1" qsCatId="simple" csTypeId="urn:microsoft.com/office/officeart/2005/8/colors/colorful1" csCatId="colorful" phldr="1"/>
      <dgm:spPr/>
      <dgm:t>
        <a:bodyPr/>
        <a:lstStyle/>
        <a:p>
          <a:endParaRPr lang="en-US"/>
        </a:p>
      </dgm:t>
    </dgm:pt>
    <dgm:pt modelId="{036EA122-1295-435F-A59B-2A2DB10D813F}">
      <dgm:prSet phldrT="[Text]"/>
      <dgm:spPr/>
      <dgm:t>
        <a:bodyPr/>
        <a:lstStyle/>
        <a:p>
          <a:r>
            <a:rPr lang="en-US"/>
            <a:t>QRT WORKFLOW</a:t>
          </a:r>
        </a:p>
      </dgm:t>
    </dgm:pt>
    <dgm:pt modelId="{426B2A3F-AF4E-4AD3-AC90-399AA6561D4B}" type="parTrans" cxnId="{BDDFBD23-2E84-42FA-970B-CD7DB18C4297}">
      <dgm:prSet/>
      <dgm:spPr/>
      <dgm:t>
        <a:bodyPr/>
        <a:lstStyle/>
        <a:p>
          <a:endParaRPr lang="en-US"/>
        </a:p>
      </dgm:t>
    </dgm:pt>
    <dgm:pt modelId="{944799AC-25CA-4E80-B439-91719347777F}" type="sibTrans" cxnId="{BDDFBD23-2E84-42FA-970B-CD7DB18C4297}">
      <dgm:prSet/>
      <dgm:spPr/>
      <dgm:t>
        <a:bodyPr/>
        <a:lstStyle/>
        <a:p>
          <a:endParaRPr lang="en-US"/>
        </a:p>
      </dgm:t>
    </dgm:pt>
    <dgm:pt modelId="{A9C5B48C-1806-419D-BCA4-D3B9090C2E2D}">
      <dgm:prSet phldrT="[Text]"/>
      <dgm:spPr/>
      <dgm:t>
        <a:bodyPr/>
        <a:lstStyle/>
        <a:p>
          <a:r>
            <a:rPr lang="en-US" i="1"/>
            <a:t>Workflow support for Quick Response Team(s)</a:t>
          </a:r>
        </a:p>
      </dgm:t>
    </dgm:pt>
    <dgm:pt modelId="{81323659-EAD1-4CC7-92AE-1A1055DF8289}" type="parTrans" cxnId="{6122B10E-BD50-4E20-BA85-9E49BA390BD0}">
      <dgm:prSet/>
      <dgm:spPr/>
      <dgm:t>
        <a:bodyPr/>
        <a:lstStyle/>
        <a:p>
          <a:endParaRPr lang="en-US"/>
        </a:p>
      </dgm:t>
    </dgm:pt>
    <dgm:pt modelId="{B2011FC2-ECBE-4067-8F2C-422D5F2C6412}" type="sibTrans" cxnId="{6122B10E-BD50-4E20-BA85-9E49BA390BD0}">
      <dgm:prSet/>
      <dgm:spPr/>
      <dgm:t>
        <a:bodyPr/>
        <a:lstStyle/>
        <a:p>
          <a:endParaRPr lang="en-US"/>
        </a:p>
      </dgm:t>
    </dgm:pt>
    <dgm:pt modelId="{23DCDA28-1004-422D-AEC6-91293A4E37CA}">
      <dgm:prSet phldrT="[Text]"/>
      <dgm:spPr/>
      <dgm:t>
        <a:bodyPr/>
        <a:lstStyle/>
        <a:p>
          <a:r>
            <a:rPr lang="en-US"/>
            <a:t>RESEARCH REGISTRY</a:t>
          </a:r>
        </a:p>
      </dgm:t>
    </dgm:pt>
    <dgm:pt modelId="{2B4B1E2A-052A-4B3F-99F1-EFE7FE3E8F49}" type="parTrans" cxnId="{4688EA1B-3934-4227-A639-D628F66CF715}">
      <dgm:prSet/>
      <dgm:spPr/>
      <dgm:t>
        <a:bodyPr/>
        <a:lstStyle/>
        <a:p>
          <a:endParaRPr lang="en-US"/>
        </a:p>
      </dgm:t>
    </dgm:pt>
    <dgm:pt modelId="{694774FB-0E74-48C4-A296-000135079695}" type="sibTrans" cxnId="{4688EA1B-3934-4227-A639-D628F66CF715}">
      <dgm:prSet/>
      <dgm:spPr/>
      <dgm:t>
        <a:bodyPr/>
        <a:lstStyle/>
        <a:p>
          <a:endParaRPr lang="en-US"/>
        </a:p>
      </dgm:t>
    </dgm:pt>
    <dgm:pt modelId="{6F9A1330-92BC-47D3-92A7-A1ABF9DE5B95}">
      <dgm:prSet phldrT="[Text]"/>
      <dgm:spPr/>
      <dgm:t>
        <a:bodyPr/>
        <a:lstStyle/>
        <a:p>
          <a:r>
            <a:rPr lang="en-US" i="1"/>
            <a:t>Real-time, deidentified data available for research and evaluation support</a:t>
          </a:r>
        </a:p>
      </dgm:t>
    </dgm:pt>
    <dgm:pt modelId="{5A09A571-DA5B-4EDD-99C6-94F5922C0792}" type="parTrans" cxnId="{AB94B1EC-6002-4617-8D49-2943E47DA87B}">
      <dgm:prSet/>
      <dgm:spPr/>
      <dgm:t>
        <a:bodyPr/>
        <a:lstStyle/>
        <a:p>
          <a:endParaRPr lang="en-US"/>
        </a:p>
      </dgm:t>
    </dgm:pt>
    <dgm:pt modelId="{66B28732-F56A-4A39-B21C-2BB14CC70EE7}" type="sibTrans" cxnId="{AB94B1EC-6002-4617-8D49-2943E47DA87B}">
      <dgm:prSet/>
      <dgm:spPr/>
      <dgm:t>
        <a:bodyPr/>
        <a:lstStyle/>
        <a:p>
          <a:endParaRPr lang="en-US"/>
        </a:p>
      </dgm:t>
    </dgm:pt>
    <dgm:pt modelId="{DF39A512-5BAD-4893-B3C2-777B99265ABD}">
      <dgm:prSet phldrT="[Text]"/>
      <dgm:spPr/>
      <dgm:t>
        <a:bodyPr/>
        <a:lstStyle/>
        <a:p>
          <a:r>
            <a:rPr lang="en-US"/>
            <a:t>SPECIALTY COURTS</a:t>
          </a:r>
        </a:p>
      </dgm:t>
    </dgm:pt>
    <dgm:pt modelId="{F6B2A526-8C5D-4F48-AD7D-31DF8A483D02}" type="parTrans" cxnId="{B0E43735-5785-4C77-829B-906EF141DC84}">
      <dgm:prSet/>
      <dgm:spPr/>
      <dgm:t>
        <a:bodyPr/>
        <a:lstStyle/>
        <a:p>
          <a:endParaRPr lang="en-US"/>
        </a:p>
      </dgm:t>
    </dgm:pt>
    <dgm:pt modelId="{F028F270-1EFD-4C6F-B3CF-D501144B7088}" type="sibTrans" cxnId="{B0E43735-5785-4C77-829B-906EF141DC84}">
      <dgm:prSet/>
      <dgm:spPr/>
      <dgm:t>
        <a:bodyPr/>
        <a:lstStyle/>
        <a:p>
          <a:endParaRPr lang="en-US"/>
        </a:p>
      </dgm:t>
    </dgm:pt>
    <dgm:pt modelId="{1309070B-18E4-4FB8-A484-3AAE36A26D54}">
      <dgm:prSet phldrT="[Text]"/>
      <dgm:spPr/>
      <dgm:t>
        <a:bodyPr/>
        <a:lstStyle/>
        <a:p>
          <a:r>
            <a:rPr lang="en-US" i="1"/>
            <a:t>Workflow support for Drug Courts</a:t>
          </a:r>
        </a:p>
      </dgm:t>
    </dgm:pt>
    <dgm:pt modelId="{6E47CC42-8385-494A-A829-035C886AB4CB}" type="parTrans" cxnId="{8993CD5D-21BA-49B7-8136-8E4C59C84016}">
      <dgm:prSet/>
      <dgm:spPr/>
      <dgm:t>
        <a:bodyPr/>
        <a:lstStyle/>
        <a:p>
          <a:endParaRPr lang="en-US"/>
        </a:p>
      </dgm:t>
    </dgm:pt>
    <dgm:pt modelId="{A969DDBB-D54E-4393-8A4D-5DF93B63BC9E}" type="sibTrans" cxnId="{8993CD5D-21BA-49B7-8136-8E4C59C84016}">
      <dgm:prSet/>
      <dgm:spPr/>
      <dgm:t>
        <a:bodyPr/>
        <a:lstStyle/>
        <a:p>
          <a:endParaRPr lang="en-US"/>
        </a:p>
      </dgm:t>
    </dgm:pt>
    <dgm:pt modelId="{50AB0107-5640-469A-B116-DDFC47C411FB}">
      <dgm:prSet phldrT="[Text]"/>
      <dgm:spPr/>
      <dgm:t>
        <a:bodyPr/>
        <a:lstStyle/>
        <a:p>
          <a:r>
            <a:rPr lang="en-US"/>
            <a:t>STREAMLINED REFERRALS</a:t>
          </a:r>
        </a:p>
      </dgm:t>
    </dgm:pt>
    <dgm:pt modelId="{3826E0CE-84A7-4768-8706-509BA2FDA838}" type="parTrans" cxnId="{7BF4A768-F154-471F-A9FE-2B010B35137F}">
      <dgm:prSet/>
      <dgm:spPr/>
      <dgm:t>
        <a:bodyPr/>
        <a:lstStyle/>
        <a:p>
          <a:endParaRPr lang="en-US"/>
        </a:p>
      </dgm:t>
    </dgm:pt>
    <dgm:pt modelId="{6D92B479-478D-49E2-954D-4EDFE0BFF3E4}" type="sibTrans" cxnId="{7BF4A768-F154-471F-A9FE-2B010B35137F}">
      <dgm:prSet/>
      <dgm:spPr/>
      <dgm:t>
        <a:bodyPr/>
        <a:lstStyle/>
        <a:p>
          <a:endParaRPr lang="en-US"/>
        </a:p>
      </dgm:t>
    </dgm:pt>
    <dgm:pt modelId="{AFFD78FB-0971-41FB-92CE-D53256775B86}">
      <dgm:prSet phldrT="[Text]"/>
      <dgm:spPr/>
      <dgm:t>
        <a:bodyPr/>
        <a:lstStyle/>
        <a:p>
          <a:r>
            <a:rPr lang="en-US" i="1"/>
            <a:t>Automated referrals to outreach and deflection</a:t>
          </a:r>
        </a:p>
      </dgm:t>
    </dgm:pt>
    <dgm:pt modelId="{6BA41186-96BF-459A-8521-FD66DB9D1FF8}" type="parTrans" cxnId="{AA616002-C1CF-49DA-ADE3-C1B1DC0FF825}">
      <dgm:prSet/>
      <dgm:spPr/>
      <dgm:t>
        <a:bodyPr/>
        <a:lstStyle/>
        <a:p>
          <a:endParaRPr lang="en-US"/>
        </a:p>
      </dgm:t>
    </dgm:pt>
    <dgm:pt modelId="{F9EE5CDB-5BB7-4CF6-9550-CB35D5AF472E}" type="sibTrans" cxnId="{AA616002-C1CF-49DA-ADE3-C1B1DC0FF825}">
      <dgm:prSet/>
      <dgm:spPr/>
      <dgm:t>
        <a:bodyPr/>
        <a:lstStyle/>
        <a:p>
          <a:endParaRPr lang="en-US"/>
        </a:p>
      </dgm:t>
    </dgm:pt>
    <dgm:pt modelId="{8D119951-26BB-4C10-86CE-73FA25A619D8}">
      <dgm:prSet phldrT="[Text]"/>
      <dgm:spPr/>
      <dgm:t>
        <a:bodyPr/>
        <a:lstStyle/>
        <a:p>
          <a:r>
            <a:rPr lang="en-US" i="0"/>
            <a:t>OUTREACH AND HARM REDUCTION</a:t>
          </a:r>
        </a:p>
      </dgm:t>
    </dgm:pt>
    <dgm:pt modelId="{64DF249E-5C8E-40A3-BF30-C3678AF005ED}" type="parTrans" cxnId="{FB6AA2D5-D800-49A9-9E0F-072C5C71291E}">
      <dgm:prSet/>
      <dgm:spPr/>
      <dgm:t>
        <a:bodyPr/>
        <a:lstStyle/>
        <a:p>
          <a:endParaRPr lang="en-US"/>
        </a:p>
      </dgm:t>
    </dgm:pt>
    <dgm:pt modelId="{5840F6FD-85EF-4171-B1D6-1959A70665D6}" type="sibTrans" cxnId="{FB6AA2D5-D800-49A9-9E0F-072C5C71291E}">
      <dgm:prSet/>
      <dgm:spPr/>
      <dgm:t>
        <a:bodyPr/>
        <a:lstStyle/>
        <a:p>
          <a:endParaRPr lang="en-US"/>
        </a:p>
      </dgm:t>
    </dgm:pt>
    <dgm:pt modelId="{D03249F2-F99C-4748-823B-583C7B7CAF93}">
      <dgm:prSet phldrT="[Text]"/>
      <dgm:spPr/>
      <dgm:t>
        <a:bodyPr/>
        <a:lstStyle/>
        <a:p>
          <a:r>
            <a:rPr lang="en-US" i="1"/>
            <a:t>Workflow support for harm reduction and outreach activities</a:t>
          </a:r>
        </a:p>
      </dgm:t>
    </dgm:pt>
    <dgm:pt modelId="{C0AF7F5B-4FF4-449B-B9A4-0060B4A97818}" type="parTrans" cxnId="{F98E298C-3A1D-453C-8332-06909440AFE2}">
      <dgm:prSet/>
      <dgm:spPr/>
      <dgm:t>
        <a:bodyPr/>
        <a:lstStyle/>
        <a:p>
          <a:endParaRPr lang="en-US"/>
        </a:p>
      </dgm:t>
    </dgm:pt>
    <dgm:pt modelId="{E4CFF156-9D3A-481D-8BA5-62CE3BCCD1BB}" type="sibTrans" cxnId="{F98E298C-3A1D-453C-8332-06909440AFE2}">
      <dgm:prSet/>
      <dgm:spPr/>
      <dgm:t>
        <a:bodyPr/>
        <a:lstStyle/>
        <a:p>
          <a:endParaRPr lang="en-US"/>
        </a:p>
      </dgm:t>
    </dgm:pt>
    <dgm:pt modelId="{1D52815F-679F-49B2-B3EC-9803F59C7312}" type="pres">
      <dgm:prSet presAssocID="{7744E97C-0CF6-4684-AB24-70B5D97CF386}" presName="Name0" presStyleCnt="0">
        <dgm:presLayoutVars>
          <dgm:dir/>
          <dgm:animLvl val="lvl"/>
          <dgm:resizeHandles val="exact"/>
        </dgm:presLayoutVars>
      </dgm:prSet>
      <dgm:spPr/>
    </dgm:pt>
    <dgm:pt modelId="{9992749E-9F71-4C05-8085-24EFA3EDE80F}" type="pres">
      <dgm:prSet presAssocID="{7744E97C-0CF6-4684-AB24-70B5D97CF386}" presName="dummy" presStyleCnt="0"/>
      <dgm:spPr/>
    </dgm:pt>
    <dgm:pt modelId="{A5C46FAC-1867-42ED-820C-D952140EAA20}" type="pres">
      <dgm:prSet presAssocID="{7744E97C-0CF6-4684-AB24-70B5D97CF386}" presName="linH" presStyleCnt="0"/>
      <dgm:spPr/>
    </dgm:pt>
    <dgm:pt modelId="{39849ADF-321B-4CB5-A89E-C1C658DC4C27}" type="pres">
      <dgm:prSet presAssocID="{7744E97C-0CF6-4684-AB24-70B5D97CF386}" presName="padding1" presStyleCnt="0"/>
      <dgm:spPr/>
    </dgm:pt>
    <dgm:pt modelId="{D0A19C5A-DDD3-4DEB-96BE-E490079F23F5}" type="pres">
      <dgm:prSet presAssocID="{036EA122-1295-435F-A59B-2A2DB10D813F}" presName="linV" presStyleCnt="0"/>
      <dgm:spPr/>
    </dgm:pt>
    <dgm:pt modelId="{0B24E923-6449-4740-A940-F49CBB1DAF5B}" type="pres">
      <dgm:prSet presAssocID="{036EA122-1295-435F-A59B-2A2DB10D813F}" presName="spVertical1" presStyleCnt="0"/>
      <dgm:spPr/>
    </dgm:pt>
    <dgm:pt modelId="{8FCBFAAB-A458-44FF-BDF5-C39908BC990F}" type="pres">
      <dgm:prSet presAssocID="{036EA122-1295-435F-A59B-2A2DB10D813F}" presName="parTx" presStyleLbl="revTx" presStyleIdx="0" presStyleCnt="10">
        <dgm:presLayoutVars>
          <dgm:chMax val="0"/>
          <dgm:chPref val="0"/>
          <dgm:bulletEnabled val="1"/>
        </dgm:presLayoutVars>
      </dgm:prSet>
      <dgm:spPr/>
    </dgm:pt>
    <dgm:pt modelId="{AF7D5041-A727-42A2-AD9F-E1B4C70140F2}" type="pres">
      <dgm:prSet presAssocID="{036EA122-1295-435F-A59B-2A2DB10D813F}" presName="spVertical2" presStyleCnt="0"/>
      <dgm:spPr/>
    </dgm:pt>
    <dgm:pt modelId="{FB2F902F-AD02-4B21-8A85-CC27AEED7C03}" type="pres">
      <dgm:prSet presAssocID="{036EA122-1295-435F-A59B-2A2DB10D813F}" presName="spVertical3" presStyleCnt="0"/>
      <dgm:spPr/>
    </dgm:pt>
    <dgm:pt modelId="{353EB07A-C3AC-4A84-86E6-FA280482FC8E}" type="pres">
      <dgm:prSet presAssocID="{036EA122-1295-435F-A59B-2A2DB10D813F}" presName="desTx" presStyleLbl="revTx" presStyleIdx="1" presStyleCnt="10">
        <dgm:presLayoutVars>
          <dgm:bulletEnabled val="1"/>
        </dgm:presLayoutVars>
      </dgm:prSet>
      <dgm:spPr/>
    </dgm:pt>
    <dgm:pt modelId="{2B4BE441-3EAE-40FF-A85C-5587F533E653}" type="pres">
      <dgm:prSet presAssocID="{944799AC-25CA-4E80-B439-91719347777F}" presName="space" presStyleCnt="0"/>
      <dgm:spPr/>
    </dgm:pt>
    <dgm:pt modelId="{6F987AD6-C8DF-477E-A017-17469508E217}" type="pres">
      <dgm:prSet presAssocID="{23DCDA28-1004-422D-AEC6-91293A4E37CA}" presName="linV" presStyleCnt="0"/>
      <dgm:spPr/>
    </dgm:pt>
    <dgm:pt modelId="{9DB8C357-5D89-4843-934E-B89A9BF3BAEC}" type="pres">
      <dgm:prSet presAssocID="{23DCDA28-1004-422D-AEC6-91293A4E37CA}" presName="spVertical1" presStyleCnt="0"/>
      <dgm:spPr/>
    </dgm:pt>
    <dgm:pt modelId="{B3A4ECD8-42D4-46EB-9930-6CF2AC48F7BD}" type="pres">
      <dgm:prSet presAssocID="{23DCDA28-1004-422D-AEC6-91293A4E37CA}" presName="parTx" presStyleLbl="revTx" presStyleIdx="2" presStyleCnt="10">
        <dgm:presLayoutVars>
          <dgm:chMax val="0"/>
          <dgm:chPref val="0"/>
          <dgm:bulletEnabled val="1"/>
        </dgm:presLayoutVars>
      </dgm:prSet>
      <dgm:spPr/>
    </dgm:pt>
    <dgm:pt modelId="{AF856496-E446-43D1-9B0D-7F48E4769DD8}" type="pres">
      <dgm:prSet presAssocID="{23DCDA28-1004-422D-AEC6-91293A4E37CA}" presName="spVertical2" presStyleCnt="0"/>
      <dgm:spPr/>
    </dgm:pt>
    <dgm:pt modelId="{CCF16EEB-38D9-4A36-A064-515A0D351142}" type="pres">
      <dgm:prSet presAssocID="{23DCDA28-1004-422D-AEC6-91293A4E37CA}" presName="spVertical3" presStyleCnt="0"/>
      <dgm:spPr/>
    </dgm:pt>
    <dgm:pt modelId="{2CE34793-2250-485C-B74C-1C7C2F23FA94}" type="pres">
      <dgm:prSet presAssocID="{23DCDA28-1004-422D-AEC6-91293A4E37CA}" presName="desTx" presStyleLbl="revTx" presStyleIdx="3" presStyleCnt="10">
        <dgm:presLayoutVars>
          <dgm:bulletEnabled val="1"/>
        </dgm:presLayoutVars>
      </dgm:prSet>
      <dgm:spPr/>
    </dgm:pt>
    <dgm:pt modelId="{0E058554-A6E7-4072-987D-EF0CC57A2ACA}" type="pres">
      <dgm:prSet presAssocID="{694774FB-0E74-48C4-A296-000135079695}" presName="space" presStyleCnt="0"/>
      <dgm:spPr/>
    </dgm:pt>
    <dgm:pt modelId="{5300B70F-F489-4610-85FE-1BB047F719C1}" type="pres">
      <dgm:prSet presAssocID="{50AB0107-5640-469A-B116-DDFC47C411FB}" presName="linV" presStyleCnt="0"/>
      <dgm:spPr/>
    </dgm:pt>
    <dgm:pt modelId="{59168D7C-4FBE-49BF-BEDB-D1730C7610B1}" type="pres">
      <dgm:prSet presAssocID="{50AB0107-5640-469A-B116-DDFC47C411FB}" presName="spVertical1" presStyleCnt="0"/>
      <dgm:spPr/>
    </dgm:pt>
    <dgm:pt modelId="{7AFBD286-3065-4B2E-AA1E-B81E9CEC2564}" type="pres">
      <dgm:prSet presAssocID="{50AB0107-5640-469A-B116-DDFC47C411FB}" presName="parTx" presStyleLbl="revTx" presStyleIdx="4" presStyleCnt="10">
        <dgm:presLayoutVars>
          <dgm:chMax val="0"/>
          <dgm:chPref val="0"/>
          <dgm:bulletEnabled val="1"/>
        </dgm:presLayoutVars>
      </dgm:prSet>
      <dgm:spPr/>
    </dgm:pt>
    <dgm:pt modelId="{3C41E70F-A305-4AEE-BBEA-F92AE81340F9}" type="pres">
      <dgm:prSet presAssocID="{50AB0107-5640-469A-B116-DDFC47C411FB}" presName="spVertical2" presStyleCnt="0"/>
      <dgm:spPr/>
    </dgm:pt>
    <dgm:pt modelId="{6F8CE6C7-6028-402D-A958-6CB40A87E6DF}" type="pres">
      <dgm:prSet presAssocID="{50AB0107-5640-469A-B116-DDFC47C411FB}" presName="spVertical3" presStyleCnt="0"/>
      <dgm:spPr/>
    </dgm:pt>
    <dgm:pt modelId="{4B73A64A-3A3F-41D8-B271-FF5F897EBBA1}" type="pres">
      <dgm:prSet presAssocID="{50AB0107-5640-469A-B116-DDFC47C411FB}" presName="desTx" presStyleLbl="revTx" presStyleIdx="5" presStyleCnt="10">
        <dgm:presLayoutVars>
          <dgm:bulletEnabled val="1"/>
        </dgm:presLayoutVars>
      </dgm:prSet>
      <dgm:spPr/>
    </dgm:pt>
    <dgm:pt modelId="{175D91A0-8D86-4740-AD09-261F8918D3F4}" type="pres">
      <dgm:prSet presAssocID="{6D92B479-478D-49E2-954D-4EDFE0BFF3E4}" presName="space" presStyleCnt="0"/>
      <dgm:spPr/>
    </dgm:pt>
    <dgm:pt modelId="{847A23CD-71F8-4DC2-81BB-38D7DDA0557C}" type="pres">
      <dgm:prSet presAssocID="{DF39A512-5BAD-4893-B3C2-777B99265ABD}" presName="linV" presStyleCnt="0"/>
      <dgm:spPr/>
    </dgm:pt>
    <dgm:pt modelId="{44C55DA8-F125-4ACC-96C6-BD60221CA785}" type="pres">
      <dgm:prSet presAssocID="{DF39A512-5BAD-4893-B3C2-777B99265ABD}" presName="spVertical1" presStyleCnt="0"/>
      <dgm:spPr/>
    </dgm:pt>
    <dgm:pt modelId="{89E02310-3BB7-428C-B0A1-4E72DEA03FDE}" type="pres">
      <dgm:prSet presAssocID="{DF39A512-5BAD-4893-B3C2-777B99265ABD}" presName="parTx" presStyleLbl="revTx" presStyleIdx="6" presStyleCnt="10">
        <dgm:presLayoutVars>
          <dgm:chMax val="0"/>
          <dgm:chPref val="0"/>
          <dgm:bulletEnabled val="1"/>
        </dgm:presLayoutVars>
      </dgm:prSet>
      <dgm:spPr/>
    </dgm:pt>
    <dgm:pt modelId="{E530EB84-7E71-4D47-BF02-DE77ED1249EB}" type="pres">
      <dgm:prSet presAssocID="{DF39A512-5BAD-4893-B3C2-777B99265ABD}" presName="spVertical2" presStyleCnt="0"/>
      <dgm:spPr/>
    </dgm:pt>
    <dgm:pt modelId="{7F826129-1DAB-489D-B84F-A5759FDF15F8}" type="pres">
      <dgm:prSet presAssocID="{DF39A512-5BAD-4893-B3C2-777B99265ABD}" presName="spVertical3" presStyleCnt="0"/>
      <dgm:spPr/>
    </dgm:pt>
    <dgm:pt modelId="{0254CB27-B57D-4457-B879-71F50DB6B05E}" type="pres">
      <dgm:prSet presAssocID="{DF39A512-5BAD-4893-B3C2-777B99265ABD}" presName="desTx" presStyleLbl="revTx" presStyleIdx="7" presStyleCnt="10">
        <dgm:presLayoutVars>
          <dgm:bulletEnabled val="1"/>
        </dgm:presLayoutVars>
      </dgm:prSet>
      <dgm:spPr/>
    </dgm:pt>
    <dgm:pt modelId="{CF131F3B-19F2-48E6-9471-BA9CD24A3F57}" type="pres">
      <dgm:prSet presAssocID="{F028F270-1EFD-4C6F-B3CF-D501144B7088}" presName="space" presStyleCnt="0"/>
      <dgm:spPr/>
    </dgm:pt>
    <dgm:pt modelId="{0336CF2B-AD25-4D0F-AF5F-B3183718BA54}" type="pres">
      <dgm:prSet presAssocID="{8D119951-26BB-4C10-86CE-73FA25A619D8}" presName="linV" presStyleCnt="0"/>
      <dgm:spPr/>
    </dgm:pt>
    <dgm:pt modelId="{B5F8A220-F108-4E12-BC96-21AE1D398DDA}" type="pres">
      <dgm:prSet presAssocID="{8D119951-26BB-4C10-86CE-73FA25A619D8}" presName="spVertical1" presStyleCnt="0"/>
      <dgm:spPr/>
    </dgm:pt>
    <dgm:pt modelId="{8FBA0847-DCF5-4EFB-B725-97F67738331F}" type="pres">
      <dgm:prSet presAssocID="{8D119951-26BB-4C10-86CE-73FA25A619D8}" presName="parTx" presStyleLbl="revTx" presStyleIdx="8" presStyleCnt="10">
        <dgm:presLayoutVars>
          <dgm:chMax val="0"/>
          <dgm:chPref val="0"/>
          <dgm:bulletEnabled val="1"/>
        </dgm:presLayoutVars>
      </dgm:prSet>
      <dgm:spPr/>
    </dgm:pt>
    <dgm:pt modelId="{DAA7E979-44C5-4BAF-8B8F-33834A37656E}" type="pres">
      <dgm:prSet presAssocID="{8D119951-26BB-4C10-86CE-73FA25A619D8}" presName="spVertical2" presStyleCnt="0"/>
      <dgm:spPr/>
    </dgm:pt>
    <dgm:pt modelId="{439D7771-6AE8-411E-B476-5861AFB35AF7}" type="pres">
      <dgm:prSet presAssocID="{8D119951-26BB-4C10-86CE-73FA25A619D8}" presName="spVertical3" presStyleCnt="0"/>
      <dgm:spPr/>
    </dgm:pt>
    <dgm:pt modelId="{250F3438-4AFF-4278-885E-63D63537A720}" type="pres">
      <dgm:prSet presAssocID="{8D119951-26BB-4C10-86CE-73FA25A619D8}" presName="desTx" presStyleLbl="revTx" presStyleIdx="9" presStyleCnt="10">
        <dgm:presLayoutVars>
          <dgm:bulletEnabled val="1"/>
        </dgm:presLayoutVars>
      </dgm:prSet>
      <dgm:spPr/>
    </dgm:pt>
    <dgm:pt modelId="{3D6B1716-463C-4413-97A5-2BD96F89ADBF}" type="pres">
      <dgm:prSet presAssocID="{7744E97C-0CF6-4684-AB24-70B5D97CF386}" presName="padding2" presStyleCnt="0"/>
      <dgm:spPr/>
    </dgm:pt>
    <dgm:pt modelId="{B7C345D5-2778-47DD-B348-833DDF7F62A2}" type="pres">
      <dgm:prSet presAssocID="{7744E97C-0CF6-4684-AB24-70B5D97CF386}" presName="negArrow" presStyleCnt="0"/>
      <dgm:spPr/>
    </dgm:pt>
    <dgm:pt modelId="{7EF21053-95A2-445F-BDCC-5D03EFA34D78}" type="pres">
      <dgm:prSet presAssocID="{7744E97C-0CF6-4684-AB24-70B5D97CF386}" presName="backgroundArrow" presStyleLbl="node1" presStyleIdx="0" presStyleCnt="1"/>
      <dgm:spPr/>
    </dgm:pt>
  </dgm:ptLst>
  <dgm:cxnLst>
    <dgm:cxn modelId="{AA616002-C1CF-49DA-ADE3-C1B1DC0FF825}" srcId="{50AB0107-5640-469A-B116-DDFC47C411FB}" destId="{AFFD78FB-0971-41FB-92CE-D53256775B86}" srcOrd="0" destOrd="0" parTransId="{6BA41186-96BF-459A-8521-FD66DB9D1FF8}" sibTransId="{F9EE5CDB-5BB7-4CF6-9550-CB35D5AF472E}"/>
    <dgm:cxn modelId="{6122B10E-BD50-4E20-BA85-9E49BA390BD0}" srcId="{036EA122-1295-435F-A59B-2A2DB10D813F}" destId="{A9C5B48C-1806-419D-BCA4-D3B9090C2E2D}" srcOrd="0" destOrd="0" parTransId="{81323659-EAD1-4CC7-92AE-1A1055DF8289}" sibTransId="{B2011FC2-ECBE-4067-8F2C-422D5F2C6412}"/>
    <dgm:cxn modelId="{4688EA1B-3934-4227-A639-D628F66CF715}" srcId="{7744E97C-0CF6-4684-AB24-70B5D97CF386}" destId="{23DCDA28-1004-422D-AEC6-91293A4E37CA}" srcOrd="1" destOrd="0" parTransId="{2B4B1E2A-052A-4B3F-99F1-EFE7FE3E8F49}" sibTransId="{694774FB-0E74-48C4-A296-000135079695}"/>
    <dgm:cxn modelId="{C557C922-96BA-4439-A63C-A832C08C7F8E}" type="presOf" srcId="{1309070B-18E4-4FB8-A484-3AAE36A26D54}" destId="{0254CB27-B57D-4457-B879-71F50DB6B05E}" srcOrd="0" destOrd="0" presId="urn:microsoft.com/office/officeart/2005/8/layout/hProcess3"/>
    <dgm:cxn modelId="{BDDFBD23-2E84-42FA-970B-CD7DB18C4297}" srcId="{7744E97C-0CF6-4684-AB24-70B5D97CF386}" destId="{036EA122-1295-435F-A59B-2A2DB10D813F}" srcOrd="0" destOrd="0" parTransId="{426B2A3F-AF4E-4AD3-AC90-399AA6561D4B}" sibTransId="{944799AC-25CA-4E80-B439-91719347777F}"/>
    <dgm:cxn modelId="{8822F528-DEB3-4C86-AF35-5D5A703AB683}" type="presOf" srcId="{50AB0107-5640-469A-B116-DDFC47C411FB}" destId="{7AFBD286-3065-4B2E-AA1E-B81E9CEC2564}" srcOrd="0" destOrd="0" presId="urn:microsoft.com/office/officeart/2005/8/layout/hProcess3"/>
    <dgm:cxn modelId="{B0E43735-5785-4C77-829B-906EF141DC84}" srcId="{7744E97C-0CF6-4684-AB24-70B5D97CF386}" destId="{DF39A512-5BAD-4893-B3C2-777B99265ABD}" srcOrd="3" destOrd="0" parTransId="{F6B2A526-8C5D-4F48-AD7D-31DF8A483D02}" sibTransId="{F028F270-1EFD-4C6F-B3CF-D501144B7088}"/>
    <dgm:cxn modelId="{8993CD5D-21BA-49B7-8136-8E4C59C84016}" srcId="{DF39A512-5BAD-4893-B3C2-777B99265ABD}" destId="{1309070B-18E4-4FB8-A484-3AAE36A26D54}" srcOrd="0" destOrd="0" parTransId="{6E47CC42-8385-494A-A829-035C886AB4CB}" sibTransId="{A969DDBB-D54E-4393-8A4D-5DF93B63BC9E}"/>
    <dgm:cxn modelId="{7BF4A768-F154-471F-A9FE-2B010B35137F}" srcId="{7744E97C-0CF6-4684-AB24-70B5D97CF386}" destId="{50AB0107-5640-469A-B116-DDFC47C411FB}" srcOrd="2" destOrd="0" parTransId="{3826E0CE-84A7-4768-8706-509BA2FDA838}" sibTransId="{6D92B479-478D-49E2-954D-4EDFE0BFF3E4}"/>
    <dgm:cxn modelId="{4AC58D50-C2E5-4F58-91BD-3A9E9A3CA775}" type="presOf" srcId="{7744E97C-0CF6-4684-AB24-70B5D97CF386}" destId="{1D52815F-679F-49B2-B3EC-9803F59C7312}" srcOrd="0" destOrd="0" presId="urn:microsoft.com/office/officeart/2005/8/layout/hProcess3"/>
    <dgm:cxn modelId="{ACF5A378-58FF-4147-8D45-138784E32F39}" type="presOf" srcId="{8D119951-26BB-4C10-86CE-73FA25A619D8}" destId="{8FBA0847-DCF5-4EFB-B725-97F67738331F}" srcOrd="0" destOrd="0" presId="urn:microsoft.com/office/officeart/2005/8/layout/hProcess3"/>
    <dgm:cxn modelId="{F98E298C-3A1D-453C-8332-06909440AFE2}" srcId="{8D119951-26BB-4C10-86CE-73FA25A619D8}" destId="{D03249F2-F99C-4748-823B-583C7B7CAF93}" srcOrd="0" destOrd="0" parTransId="{C0AF7F5B-4FF4-449B-B9A4-0060B4A97818}" sibTransId="{E4CFF156-9D3A-481D-8BA5-62CE3BCCD1BB}"/>
    <dgm:cxn modelId="{AF9A008E-0C26-4057-B3D9-742A2830313F}" type="presOf" srcId="{6F9A1330-92BC-47D3-92A7-A1ABF9DE5B95}" destId="{2CE34793-2250-485C-B74C-1C7C2F23FA94}" srcOrd="0" destOrd="0" presId="urn:microsoft.com/office/officeart/2005/8/layout/hProcess3"/>
    <dgm:cxn modelId="{B88D879C-0364-4A29-A4FB-B9D104F42DE0}" type="presOf" srcId="{D03249F2-F99C-4748-823B-583C7B7CAF93}" destId="{250F3438-4AFF-4278-885E-63D63537A720}" srcOrd="0" destOrd="0" presId="urn:microsoft.com/office/officeart/2005/8/layout/hProcess3"/>
    <dgm:cxn modelId="{6E53DAA2-7C62-48C3-89A8-E8FE1CBD20BF}" type="presOf" srcId="{DF39A512-5BAD-4893-B3C2-777B99265ABD}" destId="{89E02310-3BB7-428C-B0A1-4E72DEA03FDE}" srcOrd="0" destOrd="0" presId="urn:microsoft.com/office/officeart/2005/8/layout/hProcess3"/>
    <dgm:cxn modelId="{6C4D4FA9-4B7D-4C82-89C1-D99651BBA4BF}" type="presOf" srcId="{23DCDA28-1004-422D-AEC6-91293A4E37CA}" destId="{B3A4ECD8-42D4-46EB-9930-6CF2AC48F7BD}" srcOrd="0" destOrd="0" presId="urn:microsoft.com/office/officeart/2005/8/layout/hProcess3"/>
    <dgm:cxn modelId="{619254B0-61EE-4D63-91DA-85BC3B0CFFA7}" type="presOf" srcId="{036EA122-1295-435F-A59B-2A2DB10D813F}" destId="{8FCBFAAB-A458-44FF-BDF5-C39908BC990F}" srcOrd="0" destOrd="0" presId="urn:microsoft.com/office/officeart/2005/8/layout/hProcess3"/>
    <dgm:cxn modelId="{FB7CAACC-93FD-486A-8CDF-65A68AF19B56}" type="presOf" srcId="{A9C5B48C-1806-419D-BCA4-D3B9090C2E2D}" destId="{353EB07A-C3AC-4A84-86E6-FA280482FC8E}" srcOrd="0" destOrd="0" presId="urn:microsoft.com/office/officeart/2005/8/layout/hProcess3"/>
    <dgm:cxn modelId="{FB6AA2D5-D800-49A9-9E0F-072C5C71291E}" srcId="{7744E97C-0CF6-4684-AB24-70B5D97CF386}" destId="{8D119951-26BB-4C10-86CE-73FA25A619D8}" srcOrd="4" destOrd="0" parTransId="{64DF249E-5C8E-40A3-BF30-C3678AF005ED}" sibTransId="{5840F6FD-85EF-4171-B1D6-1959A70665D6}"/>
    <dgm:cxn modelId="{AB94B1EC-6002-4617-8D49-2943E47DA87B}" srcId="{23DCDA28-1004-422D-AEC6-91293A4E37CA}" destId="{6F9A1330-92BC-47D3-92A7-A1ABF9DE5B95}" srcOrd="0" destOrd="0" parTransId="{5A09A571-DA5B-4EDD-99C6-94F5922C0792}" sibTransId="{66B28732-F56A-4A39-B21C-2BB14CC70EE7}"/>
    <dgm:cxn modelId="{EC9ED6ED-C899-4B09-9D09-9315570539C3}" type="presOf" srcId="{AFFD78FB-0971-41FB-92CE-D53256775B86}" destId="{4B73A64A-3A3F-41D8-B271-FF5F897EBBA1}" srcOrd="0" destOrd="0" presId="urn:microsoft.com/office/officeart/2005/8/layout/hProcess3"/>
    <dgm:cxn modelId="{FE1EA3BB-78F2-4A78-B57D-35BDADD1861F}" type="presParOf" srcId="{1D52815F-679F-49B2-B3EC-9803F59C7312}" destId="{9992749E-9F71-4C05-8085-24EFA3EDE80F}" srcOrd="0" destOrd="0" presId="urn:microsoft.com/office/officeart/2005/8/layout/hProcess3"/>
    <dgm:cxn modelId="{885449C5-6EE5-4764-9540-A4FBE3A3090F}" type="presParOf" srcId="{1D52815F-679F-49B2-B3EC-9803F59C7312}" destId="{A5C46FAC-1867-42ED-820C-D952140EAA20}" srcOrd="1" destOrd="0" presId="urn:microsoft.com/office/officeart/2005/8/layout/hProcess3"/>
    <dgm:cxn modelId="{18CBA82B-F271-4E38-ADB5-AAF84A0882CC}" type="presParOf" srcId="{A5C46FAC-1867-42ED-820C-D952140EAA20}" destId="{39849ADF-321B-4CB5-A89E-C1C658DC4C27}" srcOrd="0" destOrd="0" presId="urn:microsoft.com/office/officeart/2005/8/layout/hProcess3"/>
    <dgm:cxn modelId="{9A4F6640-1B01-4C02-8D85-63331998DAA1}" type="presParOf" srcId="{A5C46FAC-1867-42ED-820C-D952140EAA20}" destId="{D0A19C5A-DDD3-4DEB-96BE-E490079F23F5}" srcOrd="1" destOrd="0" presId="urn:microsoft.com/office/officeart/2005/8/layout/hProcess3"/>
    <dgm:cxn modelId="{3EB23A6B-9179-4BC7-A3CE-018C5F9667E5}" type="presParOf" srcId="{D0A19C5A-DDD3-4DEB-96BE-E490079F23F5}" destId="{0B24E923-6449-4740-A940-F49CBB1DAF5B}" srcOrd="0" destOrd="0" presId="urn:microsoft.com/office/officeart/2005/8/layout/hProcess3"/>
    <dgm:cxn modelId="{40C67848-1561-4036-AF2A-652F8A95353F}" type="presParOf" srcId="{D0A19C5A-DDD3-4DEB-96BE-E490079F23F5}" destId="{8FCBFAAB-A458-44FF-BDF5-C39908BC990F}" srcOrd="1" destOrd="0" presId="urn:microsoft.com/office/officeart/2005/8/layout/hProcess3"/>
    <dgm:cxn modelId="{BD624DF7-D5A1-4B0A-AAEC-1A83C5F90D80}" type="presParOf" srcId="{D0A19C5A-DDD3-4DEB-96BE-E490079F23F5}" destId="{AF7D5041-A727-42A2-AD9F-E1B4C70140F2}" srcOrd="2" destOrd="0" presId="urn:microsoft.com/office/officeart/2005/8/layout/hProcess3"/>
    <dgm:cxn modelId="{322310E3-5298-4FC0-B299-1A04ABA23D31}" type="presParOf" srcId="{D0A19C5A-DDD3-4DEB-96BE-E490079F23F5}" destId="{FB2F902F-AD02-4B21-8A85-CC27AEED7C03}" srcOrd="3" destOrd="0" presId="urn:microsoft.com/office/officeart/2005/8/layout/hProcess3"/>
    <dgm:cxn modelId="{7AD17096-FE7F-442C-83D3-B35B9EE669D5}" type="presParOf" srcId="{D0A19C5A-DDD3-4DEB-96BE-E490079F23F5}" destId="{353EB07A-C3AC-4A84-86E6-FA280482FC8E}" srcOrd="4" destOrd="0" presId="urn:microsoft.com/office/officeart/2005/8/layout/hProcess3"/>
    <dgm:cxn modelId="{4975A06E-311A-4788-B672-88DF5B6AB493}" type="presParOf" srcId="{A5C46FAC-1867-42ED-820C-D952140EAA20}" destId="{2B4BE441-3EAE-40FF-A85C-5587F533E653}" srcOrd="2" destOrd="0" presId="urn:microsoft.com/office/officeart/2005/8/layout/hProcess3"/>
    <dgm:cxn modelId="{DFDB7574-7FEB-4CB6-874C-C8160327153B}" type="presParOf" srcId="{A5C46FAC-1867-42ED-820C-D952140EAA20}" destId="{6F987AD6-C8DF-477E-A017-17469508E217}" srcOrd="3" destOrd="0" presId="urn:microsoft.com/office/officeart/2005/8/layout/hProcess3"/>
    <dgm:cxn modelId="{CF27549C-E9AA-40AD-87BB-168D0EC2CEFB}" type="presParOf" srcId="{6F987AD6-C8DF-477E-A017-17469508E217}" destId="{9DB8C357-5D89-4843-934E-B89A9BF3BAEC}" srcOrd="0" destOrd="0" presId="urn:microsoft.com/office/officeart/2005/8/layout/hProcess3"/>
    <dgm:cxn modelId="{F7B214FC-627B-44B2-90D5-2B689E541757}" type="presParOf" srcId="{6F987AD6-C8DF-477E-A017-17469508E217}" destId="{B3A4ECD8-42D4-46EB-9930-6CF2AC48F7BD}" srcOrd="1" destOrd="0" presId="urn:microsoft.com/office/officeart/2005/8/layout/hProcess3"/>
    <dgm:cxn modelId="{5412EAA7-3763-406E-9DE8-5BC732562E00}" type="presParOf" srcId="{6F987AD6-C8DF-477E-A017-17469508E217}" destId="{AF856496-E446-43D1-9B0D-7F48E4769DD8}" srcOrd="2" destOrd="0" presId="urn:microsoft.com/office/officeart/2005/8/layout/hProcess3"/>
    <dgm:cxn modelId="{4C13A54A-03D5-4D89-B098-2D57B7DBE2FA}" type="presParOf" srcId="{6F987AD6-C8DF-477E-A017-17469508E217}" destId="{CCF16EEB-38D9-4A36-A064-515A0D351142}" srcOrd="3" destOrd="0" presId="urn:microsoft.com/office/officeart/2005/8/layout/hProcess3"/>
    <dgm:cxn modelId="{B627F7AD-3AE9-4418-BD54-633531A50C05}" type="presParOf" srcId="{6F987AD6-C8DF-477E-A017-17469508E217}" destId="{2CE34793-2250-485C-B74C-1C7C2F23FA94}" srcOrd="4" destOrd="0" presId="urn:microsoft.com/office/officeart/2005/8/layout/hProcess3"/>
    <dgm:cxn modelId="{E1FED180-2379-48F2-BEE7-4BF7533FC5C6}" type="presParOf" srcId="{A5C46FAC-1867-42ED-820C-D952140EAA20}" destId="{0E058554-A6E7-4072-987D-EF0CC57A2ACA}" srcOrd="4" destOrd="0" presId="urn:microsoft.com/office/officeart/2005/8/layout/hProcess3"/>
    <dgm:cxn modelId="{69102B5C-8EA1-41E9-BF34-0C5DBB34C3FF}" type="presParOf" srcId="{A5C46FAC-1867-42ED-820C-D952140EAA20}" destId="{5300B70F-F489-4610-85FE-1BB047F719C1}" srcOrd="5" destOrd="0" presId="urn:microsoft.com/office/officeart/2005/8/layout/hProcess3"/>
    <dgm:cxn modelId="{FF6D59BC-5332-4741-B683-62DB5566D8F1}" type="presParOf" srcId="{5300B70F-F489-4610-85FE-1BB047F719C1}" destId="{59168D7C-4FBE-49BF-BEDB-D1730C7610B1}" srcOrd="0" destOrd="0" presId="urn:microsoft.com/office/officeart/2005/8/layout/hProcess3"/>
    <dgm:cxn modelId="{75DEE5AB-8315-49A0-9F27-0FA6BEC0AFA5}" type="presParOf" srcId="{5300B70F-F489-4610-85FE-1BB047F719C1}" destId="{7AFBD286-3065-4B2E-AA1E-B81E9CEC2564}" srcOrd="1" destOrd="0" presId="urn:microsoft.com/office/officeart/2005/8/layout/hProcess3"/>
    <dgm:cxn modelId="{59C134F2-A2C8-48A3-A517-DA855CA8B819}" type="presParOf" srcId="{5300B70F-F489-4610-85FE-1BB047F719C1}" destId="{3C41E70F-A305-4AEE-BBEA-F92AE81340F9}" srcOrd="2" destOrd="0" presId="urn:microsoft.com/office/officeart/2005/8/layout/hProcess3"/>
    <dgm:cxn modelId="{CA1C3200-2F44-4882-8806-40F07BBAAF7E}" type="presParOf" srcId="{5300B70F-F489-4610-85FE-1BB047F719C1}" destId="{6F8CE6C7-6028-402D-A958-6CB40A87E6DF}" srcOrd="3" destOrd="0" presId="urn:microsoft.com/office/officeart/2005/8/layout/hProcess3"/>
    <dgm:cxn modelId="{8CF59AEB-80A2-4AC1-AAC0-2720F0287266}" type="presParOf" srcId="{5300B70F-F489-4610-85FE-1BB047F719C1}" destId="{4B73A64A-3A3F-41D8-B271-FF5F897EBBA1}" srcOrd="4" destOrd="0" presId="urn:microsoft.com/office/officeart/2005/8/layout/hProcess3"/>
    <dgm:cxn modelId="{C91945E9-E303-47AF-AE38-7CDCEE9A6561}" type="presParOf" srcId="{A5C46FAC-1867-42ED-820C-D952140EAA20}" destId="{175D91A0-8D86-4740-AD09-261F8918D3F4}" srcOrd="6" destOrd="0" presId="urn:microsoft.com/office/officeart/2005/8/layout/hProcess3"/>
    <dgm:cxn modelId="{8C0DF667-5F98-40D5-91D8-9409D26299E3}" type="presParOf" srcId="{A5C46FAC-1867-42ED-820C-D952140EAA20}" destId="{847A23CD-71F8-4DC2-81BB-38D7DDA0557C}" srcOrd="7" destOrd="0" presId="urn:microsoft.com/office/officeart/2005/8/layout/hProcess3"/>
    <dgm:cxn modelId="{575C41BD-C94D-4B1A-B580-3EC355FA4782}" type="presParOf" srcId="{847A23CD-71F8-4DC2-81BB-38D7DDA0557C}" destId="{44C55DA8-F125-4ACC-96C6-BD60221CA785}" srcOrd="0" destOrd="0" presId="urn:microsoft.com/office/officeart/2005/8/layout/hProcess3"/>
    <dgm:cxn modelId="{F56C854D-8815-4D36-858D-EECC41E958DD}" type="presParOf" srcId="{847A23CD-71F8-4DC2-81BB-38D7DDA0557C}" destId="{89E02310-3BB7-428C-B0A1-4E72DEA03FDE}" srcOrd="1" destOrd="0" presId="urn:microsoft.com/office/officeart/2005/8/layout/hProcess3"/>
    <dgm:cxn modelId="{5AD28253-4AF5-4886-B192-DBD1A6477730}" type="presParOf" srcId="{847A23CD-71F8-4DC2-81BB-38D7DDA0557C}" destId="{E530EB84-7E71-4D47-BF02-DE77ED1249EB}" srcOrd="2" destOrd="0" presId="urn:microsoft.com/office/officeart/2005/8/layout/hProcess3"/>
    <dgm:cxn modelId="{B24551B9-0B55-445A-97BD-3AFD692C27EF}" type="presParOf" srcId="{847A23CD-71F8-4DC2-81BB-38D7DDA0557C}" destId="{7F826129-1DAB-489D-B84F-A5759FDF15F8}" srcOrd="3" destOrd="0" presId="urn:microsoft.com/office/officeart/2005/8/layout/hProcess3"/>
    <dgm:cxn modelId="{F3755471-70B3-4DD4-86DF-FD2ACED4C9C5}" type="presParOf" srcId="{847A23CD-71F8-4DC2-81BB-38D7DDA0557C}" destId="{0254CB27-B57D-4457-B879-71F50DB6B05E}" srcOrd="4" destOrd="0" presId="urn:microsoft.com/office/officeart/2005/8/layout/hProcess3"/>
    <dgm:cxn modelId="{7687174E-15C1-443D-8805-77C1A548787E}" type="presParOf" srcId="{A5C46FAC-1867-42ED-820C-D952140EAA20}" destId="{CF131F3B-19F2-48E6-9471-BA9CD24A3F57}" srcOrd="8" destOrd="0" presId="urn:microsoft.com/office/officeart/2005/8/layout/hProcess3"/>
    <dgm:cxn modelId="{4099652F-3F68-46B6-8BD2-75E787FB2129}" type="presParOf" srcId="{A5C46FAC-1867-42ED-820C-D952140EAA20}" destId="{0336CF2B-AD25-4D0F-AF5F-B3183718BA54}" srcOrd="9" destOrd="0" presId="urn:microsoft.com/office/officeart/2005/8/layout/hProcess3"/>
    <dgm:cxn modelId="{90D71055-FA8E-40C6-B68A-49AB6EE88058}" type="presParOf" srcId="{0336CF2B-AD25-4D0F-AF5F-B3183718BA54}" destId="{B5F8A220-F108-4E12-BC96-21AE1D398DDA}" srcOrd="0" destOrd="0" presId="urn:microsoft.com/office/officeart/2005/8/layout/hProcess3"/>
    <dgm:cxn modelId="{C8BDAA24-7C73-4A4F-9852-4A4678698085}" type="presParOf" srcId="{0336CF2B-AD25-4D0F-AF5F-B3183718BA54}" destId="{8FBA0847-DCF5-4EFB-B725-97F67738331F}" srcOrd="1" destOrd="0" presId="urn:microsoft.com/office/officeart/2005/8/layout/hProcess3"/>
    <dgm:cxn modelId="{EA9B4311-A15B-46B7-A5A3-E76449D6AC20}" type="presParOf" srcId="{0336CF2B-AD25-4D0F-AF5F-B3183718BA54}" destId="{DAA7E979-44C5-4BAF-8B8F-33834A37656E}" srcOrd="2" destOrd="0" presId="urn:microsoft.com/office/officeart/2005/8/layout/hProcess3"/>
    <dgm:cxn modelId="{D7E6E5A9-337D-478A-94FC-07A3FA49899C}" type="presParOf" srcId="{0336CF2B-AD25-4D0F-AF5F-B3183718BA54}" destId="{439D7771-6AE8-411E-B476-5861AFB35AF7}" srcOrd="3" destOrd="0" presId="urn:microsoft.com/office/officeart/2005/8/layout/hProcess3"/>
    <dgm:cxn modelId="{CB0169DB-8319-4603-969D-7F19A2C9933C}" type="presParOf" srcId="{0336CF2B-AD25-4D0F-AF5F-B3183718BA54}" destId="{250F3438-4AFF-4278-885E-63D63537A720}" srcOrd="4" destOrd="0" presId="urn:microsoft.com/office/officeart/2005/8/layout/hProcess3"/>
    <dgm:cxn modelId="{230E5118-AFC0-4C4C-82FB-DE29E66C1C72}" type="presParOf" srcId="{A5C46FAC-1867-42ED-820C-D952140EAA20}" destId="{3D6B1716-463C-4413-97A5-2BD96F89ADBF}" srcOrd="10" destOrd="0" presId="urn:microsoft.com/office/officeart/2005/8/layout/hProcess3"/>
    <dgm:cxn modelId="{9AD57A3A-0CD2-44ED-BDF2-559C511E378C}" type="presParOf" srcId="{A5C46FAC-1867-42ED-820C-D952140EAA20}" destId="{B7C345D5-2778-47DD-B348-833DDF7F62A2}" srcOrd="11" destOrd="0" presId="urn:microsoft.com/office/officeart/2005/8/layout/hProcess3"/>
    <dgm:cxn modelId="{EF4A185E-3908-4A11-9AF5-CBFEEE863BF1}" type="presParOf" srcId="{A5C46FAC-1867-42ED-820C-D952140EAA20}" destId="{7EF21053-95A2-445F-BDCC-5D03EFA34D78}" srcOrd="12"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094488-1EF6-4178-B48C-7FA7ECD7DBED}"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4D9B5E78-1555-4355-B499-9E9CEC3C6B4C}">
      <dgm:prSet phldrT="[Text]"/>
      <dgm:spPr/>
      <dgm:t>
        <a:bodyPr/>
        <a:lstStyle/>
        <a:p>
          <a:r>
            <a:rPr lang="en-US">
              <a:latin typeface="Calibri"/>
              <a:ea typeface="Calibri"/>
              <a:cs typeface="Calibri"/>
            </a:rPr>
            <a:t>Legal and</a:t>
          </a:r>
        </a:p>
        <a:p>
          <a:r>
            <a:rPr lang="en-US">
              <a:latin typeface="Calibri"/>
              <a:ea typeface="Calibri"/>
              <a:cs typeface="Calibri"/>
            </a:rPr>
            <a:t>Criminal Justice</a:t>
          </a:r>
        </a:p>
      </dgm:t>
    </dgm:pt>
    <dgm:pt modelId="{5BB7F9E3-3B15-4059-83E0-677F1BE2D7AE}" type="parTrans" cxnId="{84E0E7E6-2CF7-4244-8CC7-7FC369C65256}">
      <dgm:prSet/>
      <dgm:spPr/>
      <dgm:t>
        <a:bodyPr/>
        <a:lstStyle/>
        <a:p>
          <a:endParaRPr lang="en-US"/>
        </a:p>
      </dgm:t>
    </dgm:pt>
    <dgm:pt modelId="{92F9E3EF-A566-4DF9-A93F-E9A498460A6A}" type="sibTrans" cxnId="{84E0E7E6-2CF7-4244-8CC7-7FC369C65256}">
      <dgm:prSet/>
      <dgm:spPr/>
      <dgm:t>
        <a:bodyPr/>
        <a:lstStyle/>
        <a:p>
          <a:endParaRPr lang="en-US"/>
        </a:p>
      </dgm:t>
    </dgm:pt>
    <dgm:pt modelId="{82177E2E-2A20-4E42-9432-3A20442F5753}">
      <dgm:prSet phldrT="[Text]" custT="1"/>
      <dgm:spPr/>
      <dgm:t>
        <a:bodyPr/>
        <a:lstStyle/>
        <a:p>
          <a:r>
            <a:rPr lang="en-US" sz="1500">
              <a:latin typeface="Calibri"/>
              <a:ea typeface="Calibri"/>
              <a:cs typeface="Calibri"/>
            </a:rPr>
            <a:t>Law Enforcement</a:t>
          </a:r>
        </a:p>
      </dgm:t>
    </dgm:pt>
    <dgm:pt modelId="{A00F48FF-418A-47E6-97A7-953BAAA73038}" type="parTrans" cxnId="{FD989324-3385-4055-B787-7CAD084CEA8A}">
      <dgm:prSet/>
      <dgm:spPr/>
      <dgm:t>
        <a:bodyPr/>
        <a:lstStyle/>
        <a:p>
          <a:endParaRPr lang="en-US"/>
        </a:p>
      </dgm:t>
    </dgm:pt>
    <dgm:pt modelId="{9388E6B8-3776-4277-BC2C-670B2B3C458C}" type="sibTrans" cxnId="{FD989324-3385-4055-B787-7CAD084CEA8A}">
      <dgm:prSet/>
      <dgm:spPr/>
      <dgm:t>
        <a:bodyPr/>
        <a:lstStyle/>
        <a:p>
          <a:endParaRPr lang="en-US"/>
        </a:p>
      </dgm:t>
    </dgm:pt>
    <dgm:pt modelId="{1A39EB29-BA63-4A65-8A5C-8259D57C339F}">
      <dgm:prSet phldrT="[Text]"/>
      <dgm:spPr/>
      <dgm:t>
        <a:bodyPr/>
        <a:lstStyle/>
        <a:p>
          <a:r>
            <a:rPr lang="en-US">
              <a:latin typeface="Calibri"/>
              <a:ea typeface="Calibri"/>
              <a:cs typeface="Calibri"/>
            </a:rPr>
            <a:t>Social Supports and Services</a:t>
          </a:r>
        </a:p>
      </dgm:t>
    </dgm:pt>
    <dgm:pt modelId="{6FC9CD56-B747-4DDE-8F1F-854C77EF7AE1}" type="parTrans" cxnId="{D942BD84-EF52-441C-983F-1501071B018B}">
      <dgm:prSet/>
      <dgm:spPr/>
      <dgm:t>
        <a:bodyPr/>
        <a:lstStyle/>
        <a:p>
          <a:endParaRPr lang="en-US"/>
        </a:p>
      </dgm:t>
    </dgm:pt>
    <dgm:pt modelId="{D7AFC8C3-9A49-4016-B5C2-8D2EFBB1A541}" type="sibTrans" cxnId="{D942BD84-EF52-441C-983F-1501071B018B}">
      <dgm:prSet/>
      <dgm:spPr/>
      <dgm:t>
        <a:bodyPr/>
        <a:lstStyle/>
        <a:p>
          <a:endParaRPr lang="en-US"/>
        </a:p>
      </dgm:t>
    </dgm:pt>
    <dgm:pt modelId="{278DAEF7-1FFA-43EF-B8BE-0DD6AE612674}">
      <dgm:prSet phldrT="[Text]" custT="1"/>
      <dgm:spPr/>
      <dgm:t>
        <a:bodyPr/>
        <a:lstStyle/>
        <a:p>
          <a:pPr algn="l"/>
          <a:r>
            <a:rPr lang="en-US" sz="1500">
              <a:latin typeface="Calibri"/>
              <a:ea typeface="Calibri"/>
              <a:cs typeface="Calibri"/>
            </a:rPr>
            <a:t>Housing</a:t>
          </a:r>
        </a:p>
      </dgm:t>
    </dgm:pt>
    <dgm:pt modelId="{53E7B44B-E212-4A96-8B89-49AD2843B282}" type="parTrans" cxnId="{A13256C7-B9E2-4D64-AF4C-B1A1A7E7C15C}">
      <dgm:prSet/>
      <dgm:spPr/>
      <dgm:t>
        <a:bodyPr/>
        <a:lstStyle/>
        <a:p>
          <a:endParaRPr lang="en-US"/>
        </a:p>
      </dgm:t>
    </dgm:pt>
    <dgm:pt modelId="{333C3A03-3E5D-4302-9574-B25FF6D7D5F2}" type="sibTrans" cxnId="{A13256C7-B9E2-4D64-AF4C-B1A1A7E7C15C}">
      <dgm:prSet/>
      <dgm:spPr/>
      <dgm:t>
        <a:bodyPr/>
        <a:lstStyle/>
        <a:p>
          <a:endParaRPr lang="en-US"/>
        </a:p>
      </dgm:t>
    </dgm:pt>
    <dgm:pt modelId="{7359A1B9-3818-4492-8A10-3E9F2B571404}">
      <dgm:prSet phldrT="[Text]"/>
      <dgm:spPr/>
      <dgm:t>
        <a:bodyPr/>
        <a:lstStyle/>
        <a:p>
          <a:r>
            <a:rPr lang="en-US">
              <a:latin typeface="Calibri"/>
              <a:ea typeface="Calibri"/>
              <a:cs typeface="Calibri"/>
            </a:rPr>
            <a:t>Addiction Treatment</a:t>
          </a:r>
        </a:p>
      </dgm:t>
    </dgm:pt>
    <dgm:pt modelId="{43C71BFC-E4A6-48BB-A66A-5FD6217CAB4E}" type="parTrans" cxnId="{F75E1900-5AB6-4BAB-9773-EC276978C089}">
      <dgm:prSet/>
      <dgm:spPr/>
      <dgm:t>
        <a:bodyPr/>
        <a:lstStyle/>
        <a:p>
          <a:endParaRPr lang="en-US"/>
        </a:p>
      </dgm:t>
    </dgm:pt>
    <dgm:pt modelId="{AD759E45-AF4B-4F7B-8DC7-64A0B0EFA0E4}" type="sibTrans" cxnId="{F75E1900-5AB6-4BAB-9773-EC276978C089}">
      <dgm:prSet/>
      <dgm:spPr/>
      <dgm:t>
        <a:bodyPr/>
        <a:lstStyle/>
        <a:p>
          <a:endParaRPr lang="en-US"/>
        </a:p>
      </dgm:t>
    </dgm:pt>
    <dgm:pt modelId="{E08C0270-2FB6-45F4-9D34-9437D35E4F34}">
      <dgm:prSet phldrT="[Text]" custT="1"/>
      <dgm:spPr/>
      <dgm:t>
        <a:bodyPr/>
        <a:lstStyle/>
        <a:p>
          <a:r>
            <a:rPr lang="en-US" sz="1500">
              <a:latin typeface="Calibri"/>
              <a:ea typeface="Calibri"/>
              <a:cs typeface="Calibri"/>
            </a:rPr>
            <a:t>Peer Recovery Supports</a:t>
          </a:r>
        </a:p>
      </dgm:t>
    </dgm:pt>
    <dgm:pt modelId="{02529B70-2D1F-4ACB-87C4-B8ECF6FF6AB0}" type="parTrans" cxnId="{0EF3CB78-2F1F-4A14-A7F1-A2C6E7959B1B}">
      <dgm:prSet/>
      <dgm:spPr/>
      <dgm:t>
        <a:bodyPr/>
        <a:lstStyle/>
        <a:p>
          <a:endParaRPr lang="en-US"/>
        </a:p>
      </dgm:t>
    </dgm:pt>
    <dgm:pt modelId="{E3B262FC-38E0-4E18-9F4C-DD70374EF361}" type="sibTrans" cxnId="{0EF3CB78-2F1F-4A14-A7F1-A2C6E7959B1B}">
      <dgm:prSet/>
      <dgm:spPr/>
      <dgm:t>
        <a:bodyPr/>
        <a:lstStyle/>
        <a:p>
          <a:endParaRPr lang="en-US"/>
        </a:p>
      </dgm:t>
    </dgm:pt>
    <dgm:pt modelId="{2FFA25A7-3AAE-420D-8FEF-A5146615C20A}">
      <dgm:prSet phldrT="[Text]"/>
      <dgm:spPr/>
      <dgm:t>
        <a:bodyPr/>
        <a:lstStyle/>
        <a:p>
          <a:r>
            <a:rPr lang="en-US">
              <a:latin typeface="Calibri"/>
              <a:ea typeface="Calibri"/>
              <a:cs typeface="Calibri"/>
            </a:rPr>
            <a:t>Health and Healthcare</a:t>
          </a:r>
        </a:p>
      </dgm:t>
    </dgm:pt>
    <dgm:pt modelId="{7E45A066-E18D-426B-BDEE-12EE7A68EF4D}" type="parTrans" cxnId="{B2AB2F74-D4BA-4B33-B43D-8266BDFBEEC2}">
      <dgm:prSet/>
      <dgm:spPr/>
      <dgm:t>
        <a:bodyPr/>
        <a:lstStyle/>
        <a:p>
          <a:endParaRPr lang="en-US"/>
        </a:p>
      </dgm:t>
    </dgm:pt>
    <dgm:pt modelId="{F723637E-403C-4D8A-94EB-10562B4C3870}" type="sibTrans" cxnId="{B2AB2F74-D4BA-4B33-B43D-8266BDFBEEC2}">
      <dgm:prSet/>
      <dgm:spPr/>
      <dgm:t>
        <a:bodyPr/>
        <a:lstStyle/>
        <a:p>
          <a:endParaRPr lang="en-US"/>
        </a:p>
      </dgm:t>
    </dgm:pt>
    <dgm:pt modelId="{45D36058-BE73-4E12-83EA-034612BA6B15}">
      <dgm:prSet phldrT="[Text]" custT="1"/>
      <dgm:spPr/>
      <dgm:t>
        <a:bodyPr/>
        <a:lstStyle/>
        <a:p>
          <a:pPr algn="l"/>
          <a:r>
            <a:rPr lang="en-US" sz="1500">
              <a:latin typeface="Calibri"/>
              <a:ea typeface="Calibri"/>
              <a:cs typeface="Calibri"/>
            </a:rPr>
            <a:t>Emergency Departments</a:t>
          </a:r>
        </a:p>
      </dgm:t>
    </dgm:pt>
    <dgm:pt modelId="{23D0E6E7-DD36-497E-882B-B63131329AC2}" type="parTrans" cxnId="{EBD7E5BE-F82C-490E-95E0-477E4F50383F}">
      <dgm:prSet/>
      <dgm:spPr/>
      <dgm:t>
        <a:bodyPr/>
        <a:lstStyle/>
        <a:p>
          <a:endParaRPr lang="en-US"/>
        </a:p>
      </dgm:t>
    </dgm:pt>
    <dgm:pt modelId="{3E61D25E-4381-432F-A6E4-9423A7FED846}" type="sibTrans" cxnId="{EBD7E5BE-F82C-490E-95E0-477E4F50383F}">
      <dgm:prSet/>
      <dgm:spPr/>
      <dgm:t>
        <a:bodyPr/>
        <a:lstStyle/>
        <a:p>
          <a:endParaRPr lang="en-US"/>
        </a:p>
      </dgm:t>
    </dgm:pt>
    <dgm:pt modelId="{F692B551-DF91-4AD0-8659-7B3A3E1AD6F5}">
      <dgm:prSet phldrT="[Text]" custT="1"/>
      <dgm:spPr/>
      <dgm:t>
        <a:bodyPr/>
        <a:lstStyle/>
        <a:p>
          <a:r>
            <a:rPr lang="en-US" sz="1500">
              <a:latin typeface="Calibri"/>
              <a:ea typeface="Calibri"/>
              <a:cs typeface="Calibri"/>
            </a:rPr>
            <a:t>County Jail</a:t>
          </a:r>
        </a:p>
      </dgm:t>
    </dgm:pt>
    <dgm:pt modelId="{7B72F10E-4E15-4E89-90D6-6E17DD6EC579}" type="parTrans" cxnId="{545A234A-7DD8-4273-90EF-8EDCE931DD5A}">
      <dgm:prSet/>
      <dgm:spPr/>
      <dgm:t>
        <a:bodyPr/>
        <a:lstStyle/>
        <a:p>
          <a:endParaRPr lang="en-US"/>
        </a:p>
      </dgm:t>
    </dgm:pt>
    <dgm:pt modelId="{36C0555A-A0F6-4B8E-8BFB-91182EB02EFB}" type="sibTrans" cxnId="{545A234A-7DD8-4273-90EF-8EDCE931DD5A}">
      <dgm:prSet/>
      <dgm:spPr/>
      <dgm:t>
        <a:bodyPr/>
        <a:lstStyle/>
        <a:p>
          <a:endParaRPr lang="en-US"/>
        </a:p>
      </dgm:t>
    </dgm:pt>
    <dgm:pt modelId="{873D860B-4112-4636-A503-831E6D021EB8}">
      <dgm:prSet phldrT="[Text]"/>
      <dgm:spPr/>
      <dgm:t>
        <a:bodyPr/>
        <a:lstStyle/>
        <a:p>
          <a:pPr algn="l"/>
          <a:endParaRPr lang="en-US" sz="800">
            <a:latin typeface="Calibri"/>
            <a:ea typeface="Calibri"/>
            <a:cs typeface="Calibri"/>
          </a:endParaRPr>
        </a:p>
      </dgm:t>
    </dgm:pt>
    <dgm:pt modelId="{0170FB28-C774-49B6-B791-6E2A0F088348}" type="parTrans" cxnId="{5C9D1D25-CC7B-4C8E-A45D-E3272E2C45F8}">
      <dgm:prSet/>
      <dgm:spPr/>
      <dgm:t>
        <a:bodyPr/>
        <a:lstStyle/>
        <a:p>
          <a:endParaRPr lang="en-US"/>
        </a:p>
      </dgm:t>
    </dgm:pt>
    <dgm:pt modelId="{4A26AE79-C6C9-487A-9ADA-1D708DBC3BD3}" type="sibTrans" cxnId="{5C9D1D25-CC7B-4C8E-A45D-E3272E2C45F8}">
      <dgm:prSet/>
      <dgm:spPr/>
      <dgm:t>
        <a:bodyPr/>
        <a:lstStyle/>
        <a:p>
          <a:endParaRPr lang="en-US"/>
        </a:p>
      </dgm:t>
    </dgm:pt>
    <dgm:pt modelId="{7F8057DF-2DAD-4636-9D35-73FA2B20207E}">
      <dgm:prSet phldrT="[Text]" custT="1"/>
      <dgm:spPr/>
      <dgm:t>
        <a:bodyPr/>
        <a:lstStyle/>
        <a:p>
          <a:r>
            <a:rPr lang="en-US" sz="1500">
              <a:latin typeface="Calibri"/>
              <a:ea typeface="Calibri"/>
              <a:cs typeface="Calibri"/>
            </a:rPr>
            <a:t>Reentry Services</a:t>
          </a:r>
        </a:p>
      </dgm:t>
    </dgm:pt>
    <dgm:pt modelId="{DFEAB880-E953-44B8-A2A3-D437251E66A3}" type="parTrans" cxnId="{F248C1DD-57E6-4B8D-946A-83D0946FD560}">
      <dgm:prSet/>
      <dgm:spPr/>
      <dgm:t>
        <a:bodyPr/>
        <a:lstStyle/>
        <a:p>
          <a:endParaRPr lang="en-US"/>
        </a:p>
      </dgm:t>
    </dgm:pt>
    <dgm:pt modelId="{0752E595-5E50-429F-9264-E36EDB3FB4E9}" type="sibTrans" cxnId="{F248C1DD-57E6-4B8D-946A-83D0946FD560}">
      <dgm:prSet/>
      <dgm:spPr/>
      <dgm:t>
        <a:bodyPr/>
        <a:lstStyle/>
        <a:p>
          <a:endParaRPr lang="en-US"/>
        </a:p>
      </dgm:t>
    </dgm:pt>
    <dgm:pt modelId="{8BB6DCCD-D3A0-4688-872F-A47BC949C88F}">
      <dgm:prSet phldrT="[Text]" custT="1"/>
      <dgm:spPr/>
      <dgm:t>
        <a:bodyPr/>
        <a:lstStyle/>
        <a:p>
          <a:pPr algn="l"/>
          <a:r>
            <a:rPr lang="en-US" sz="1500">
              <a:latin typeface="Calibri"/>
              <a:ea typeface="Calibri"/>
              <a:cs typeface="Calibri"/>
            </a:rPr>
            <a:t>Primary Care</a:t>
          </a:r>
        </a:p>
      </dgm:t>
    </dgm:pt>
    <dgm:pt modelId="{968893C0-ADFE-4243-8F39-730BE6C10E38}" type="parTrans" cxnId="{D2E39814-F73B-40B4-8072-15AEF2DF3C90}">
      <dgm:prSet/>
      <dgm:spPr/>
      <dgm:t>
        <a:bodyPr/>
        <a:lstStyle/>
        <a:p>
          <a:endParaRPr lang="en-US"/>
        </a:p>
      </dgm:t>
    </dgm:pt>
    <dgm:pt modelId="{C91A787F-B32D-46B4-8A10-ABDA9DED907B}" type="sibTrans" cxnId="{D2E39814-F73B-40B4-8072-15AEF2DF3C90}">
      <dgm:prSet/>
      <dgm:spPr/>
      <dgm:t>
        <a:bodyPr/>
        <a:lstStyle/>
        <a:p>
          <a:endParaRPr lang="en-US"/>
        </a:p>
      </dgm:t>
    </dgm:pt>
    <dgm:pt modelId="{14028BF8-ACC0-419F-9BF4-CCCE4FFECA46}">
      <dgm:prSet phldrT="[Text]" custT="1"/>
      <dgm:spPr/>
      <dgm:t>
        <a:bodyPr/>
        <a:lstStyle/>
        <a:p>
          <a:pPr algn="l"/>
          <a:r>
            <a:rPr lang="en-US" sz="1500">
              <a:latin typeface="Calibri"/>
              <a:ea typeface="Calibri"/>
              <a:cs typeface="Calibri"/>
            </a:rPr>
            <a:t>Harm Reduction Services</a:t>
          </a:r>
        </a:p>
      </dgm:t>
    </dgm:pt>
    <dgm:pt modelId="{C0483D31-16BB-41C3-B027-BD767DFDE282}" type="parTrans" cxnId="{48E270E5-84BE-49AA-8ED1-B7E0E47397E1}">
      <dgm:prSet/>
      <dgm:spPr/>
      <dgm:t>
        <a:bodyPr/>
        <a:lstStyle/>
        <a:p>
          <a:endParaRPr lang="en-US"/>
        </a:p>
      </dgm:t>
    </dgm:pt>
    <dgm:pt modelId="{F5BE2970-C575-499A-9B7A-D1C1CC1BFB8F}" type="sibTrans" cxnId="{48E270E5-84BE-49AA-8ED1-B7E0E47397E1}">
      <dgm:prSet/>
      <dgm:spPr/>
      <dgm:t>
        <a:bodyPr/>
        <a:lstStyle/>
        <a:p>
          <a:endParaRPr lang="en-US"/>
        </a:p>
      </dgm:t>
    </dgm:pt>
    <dgm:pt modelId="{CD097304-3A43-49E4-97B7-1CA81366FA07}">
      <dgm:prSet phldrT="[Text]" custT="1"/>
      <dgm:spPr/>
      <dgm:t>
        <a:bodyPr/>
        <a:lstStyle/>
        <a:p>
          <a:pPr algn="l"/>
          <a:r>
            <a:rPr lang="en-US" sz="1500">
              <a:latin typeface="Calibri"/>
              <a:ea typeface="Calibri"/>
              <a:cs typeface="Calibri"/>
            </a:rPr>
            <a:t>EMS Encounters</a:t>
          </a:r>
        </a:p>
      </dgm:t>
    </dgm:pt>
    <dgm:pt modelId="{4860A035-4F5A-4836-A1DE-ECEB909BC3CF}" type="parTrans" cxnId="{87E12767-F910-49D5-90D3-071C7D99072F}">
      <dgm:prSet/>
      <dgm:spPr/>
      <dgm:t>
        <a:bodyPr/>
        <a:lstStyle/>
        <a:p>
          <a:endParaRPr lang="en-US"/>
        </a:p>
      </dgm:t>
    </dgm:pt>
    <dgm:pt modelId="{1C1410AE-236E-4E80-B4B2-C395FD666B7F}" type="sibTrans" cxnId="{87E12767-F910-49D5-90D3-071C7D99072F}">
      <dgm:prSet/>
      <dgm:spPr/>
      <dgm:t>
        <a:bodyPr/>
        <a:lstStyle/>
        <a:p>
          <a:endParaRPr lang="en-US"/>
        </a:p>
      </dgm:t>
    </dgm:pt>
    <dgm:pt modelId="{5CBE025F-EE02-4680-AE3E-FDF9875C5CF8}">
      <dgm:prSet phldrT="[Text]"/>
      <dgm:spPr/>
      <dgm:t>
        <a:bodyPr/>
        <a:lstStyle/>
        <a:p>
          <a:pPr algn="l"/>
          <a:endParaRPr lang="en-US" sz="800">
            <a:latin typeface="Calibri"/>
            <a:ea typeface="Calibri"/>
            <a:cs typeface="Calibri"/>
          </a:endParaRPr>
        </a:p>
      </dgm:t>
    </dgm:pt>
    <dgm:pt modelId="{0ABABAD5-BD43-470D-AC08-BC85E194BEAC}" type="parTrans" cxnId="{06AF183F-2C4D-4B9B-91A5-B433860F887C}">
      <dgm:prSet/>
      <dgm:spPr/>
      <dgm:t>
        <a:bodyPr/>
        <a:lstStyle/>
        <a:p>
          <a:endParaRPr lang="en-US"/>
        </a:p>
      </dgm:t>
    </dgm:pt>
    <dgm:pt modelId="{D30FA839-8BF8-40FB-ABF7-BDEA7FA1DF8B}" type="sibTrans" cxnId="{06AF183F-2C4D-4B9B-91A5-B433860F887C}">
      <dgm:prSet/>
      <dgm:spPr/>
      <dgm:t>
        <a:bodyPr/>
        <a:lstStyle/>
        <a:p>
          <a:endParaRPr lang="en-US"/>
        </a:p>
      </dgm:t>
    </dgm:pt>
    <dgm:pt modelId="{71360B0D-7263-4669-B34B-535A99A6221A}">
      <dgm:prSet phldrT="[Text]" custT="1"/>
      <dgm:spPr/>
      <dgm:t>
        <a:bodyPr/>
        <a:lstStyle/>
        <a:p>
          <a:r>
            <a:rPr lang="en-US" sz="1500">
              <a:latin typeface="Calibri"/>
              <a:ea typeface="Calibri"/>
              <a:cs typeface="Calibri"/>
            </a:rPr>
            <a:t>Traditional Treatment</a:t>
          </a:r>
        </a:p>
      </dgm:t>
    </dgm:pt>
    <dgm:pt modelId="{F7C774C5-CD3F-4385-8BC8-A0E298C437B8}" type="parTrans" cxnId="{E24DC792-5609-4F7C-B444-E2FEBD51127D}">
      <dgm:prSet/>
      <dgm:spPr/>
      <dgm:t>
        <a:bodyPr/>
        <a:lstStyle/>
        <a:p>
          <a:endParaRPr lang="en-US"/>
        </a:p>
      </dgm:t>
    </dgm:pt>
    <dgm:pt modelId="{77ADB57A-25AD-41BF-A133-3B48790650E9}" type="sibTrans" cxnId="{E24DC792-5609-4F7C-B444-E2FEBD51127D}">
      <dgm:prSet/>
      <dgm:spPr/>
      <dgm:t>
        <a:bodyPr/>
        <a:lstStyle/>
        <a:p>
          <a:endParaRPr lang="en-US"/>
        </a:p>
      </dgm:t>
    </dgm:pt>
    <dgm:pt modelId="{BCF1A547-9092-4C80-BFC7-9CDA0F79AE51}">
      <dgm:prSet phldrT="[Text]" custT="1"/>
      <dgm:spPr/>
      <dgm:t>
        <a:bodyPr/>
        <a:lstStyle/>
        <a:p>
          <a:r>
            <a:rPr lang="en-US" sz="1500">
              <a:latin typeface="Calibri"/>
              <a:ea typeface="Calibri"/>
              <a:cs typeface="Calibri"/>
            </a:rPr>
            <a:t>Stabilization/Detox Centers</a:t>
          </a:r>
        </a:p>
      </dgm:t>
    </dgm:pt>
    <dgm:pt modelId="{AEFE9CE9-D5DB-4BE6-A57C-FC1F5866C419}" type="parTrans" cxnId="{CB133FB6-E49F-4F94-9805-2213B6DFFCA3}">
      <dgm:prSet/>
      <dgm:spPr/>
      <dgm:t>
        <a:bodyPr/>
        <a:lstStyle/>
        <a:p>
          <a:endParaRPr lang="en-US"/>
        </a:p>
      </dgm:t>
    </dgm:pt>
    <dgm:pt modelId="{794A6CF3-E700-4E9B-9A58-11D681466F4A}" type="sibTrans" cxnId="{CB133FB6-E49F-4F94-9805-2213B6DFFCA3}">
      <dgm:prSet/>
      <dgm:spPr/>
      <dgm:t>
        <a:bodyPr/>
        <a:lstStyle/>
        <a:p>
          <a:endParaRPr lang="en-US"/>
        </a:p>
      </dgm:t>
    </dgm:pt>
    <dgm:pt modelId="{EB5CC8EE-E4BA-40E4-8090-92336ABCD5FB}">
      <dgm:prSet phldrT="[Text]" custT="1"/>
      <dgm:spPr/>
      <dgm:t>
        <a:bodyPr/>
        <a:lstStyle/>
        <a:p>
          <a:pPr algn="l"/>
          <a:r>
            <a:rPr lang="en-US" sz="1500">
              <a:latin typeface="Calibri"/>
              <a:ea typeface="Calibri"/>
              <a:cs typeface="Calibri"/>
            </a:rPr>
            <a:t>Transportation</a:t>
          </a:r>
        </a:p>
      </dgm:t>
    </dgm:pt>
    <dgm:pt modelId="{5E19FE48-79FB-4B4D-B5DD-0D051A3F75BA}" type="parTrans" cxnId="{83404485-5AEA-421B-BD27-50D5BE5236E6}">
      <dgm:prSet/>
      <dgm:spPr/>
      <dgm:t>
        <a:bodyPr/>
        <a:lstStyle/>
        <a:p>
          <a:endParaRPr lang="en-US"/>
        </a:p>
      </dgm:t>
    </dgm:pt>
    <dgm:pt modelId="{65942104-B3E2-4B43-A002-5684C727E0F6}" type="sibTrans" cxnId="{83404485-5AEA-421B-BD27-50D5BE5236E6}">
      <dgm:prSet/>
      <dgm:spPr/>
      <dgm:t>
        <a:bodyPr/>
        <a:lstStyle/>
        <a:p>
          <a:endParaRPr lang="en-US"/>
        </a:p>
      </dgm:t>
    </dgm:pt>
    <dgm:pt modelId="{E5BB0174-001E-49A7-A1F2-95D632310E17}">
      <dgm:prSet phldrT="[Text]" custT="1"/>
      <dgm:spPr/>
      <dgm:t>
        <a:bodyPr/>
        <a:lstStyle/>
        <a:p>
          <a:pPr algn="l"/>
          <a:r>
            <a:rPr lang="en-US" sz="1500">
              <a:latin typeface="Calibri"/>
              <a:ea typeface="Calibri"/>
              <a:cs typeface="Calibri"/>
            </a:rPr>
            <a:t>Employment</a:t>
          </a:r>
        </a:p>
      </dgm:t>
    </dgm:pt>
    <dgm:pt modelId="{1C41D0A6-D7D2-4DC7-8241-30BD76AD4592}" type="parTrans" cxnId="{D3893008-8B19-4931-9282-C211EFE5A96A}">
      <dgm:prSet/>
      <dgm:spPr/>
      <dgm:t>
        <a:bodyPr/>
        <a:lstStyle/>
        <a:p>
          <a:endParaRPr lang="en-US"/>
        </a:p>
      </dgm:t>
    </dgm:pt>
    <dgm:pt modelId="{F851FD83-B006-4F4C-A4EA-048E1D7DE76A}" type="sibTrans" cxnId="{D3893008-8B19-4931-9282-C211EFE5A96A}">
      <dgm:prSet/>
      <dgm:spPr/>
      <dgm:t>
        <a:bodyPr/>
        <a:lstStyle/>
        <a:p>
          <a:endParaRPr lang="en-US"/>
        </a:p>
      </dgm:t>
    </dgm:pt>
    <dgm:pt modelId="{E2D71402-D448-40AE-82BA-A093FA8FF581}">
      <dgm:prSet phldrT="[Text]" custT="1"/>
      <dgm:spPr/>
      <dgm:t>
        <a:bodyPr/>
        <a:lstStyle/>
        <a:p>
          <a:pPr algn="l"/>
          <a:r>
            <a:rPr lang="en-US" sz="1500">
              <a:latin typeface="Calibri"/>
              <a:ea typeface="Calibri"/>
              <a:cs typeface="Calibri"/>
            </a:rPr>
            <a:t>Child Welfare</a:t>
          </a:r>
        </a:p>
      </dgm:t>
    </dgm:pt>
    <dgm:pt modelId="{0506C7CC-8FC4-4000-9449-174A3981D094}" type="parTrans" cxnId="{63DB3777-B971-4EAE-AA3A-EE5FA8E35825}">
      <dgm:prSet/>
      <dgm:spPr/>
      <dgm:t>
        <a:bodyPr/>
        <a:lstStyle/>
        <a:p>
          <a:endParaRPr lang="en-US"/>
        </a:p>
      </dgm:t>
    </dgm:pt>
    <dgm:pt modelId="{19A81E7B-3682-4625-A500-716800737622}" type="sibTrans" cxnId="{63DB3777-B971-4EAE-AA3A-EE5FA8E35825}">
      <dgm:prSet/>
      <dgm:spPr/>
      <dgm:t>
        <a:bodyPr/>
        <a:lstStyle/>
        <a:p>
          <a:endParaRPr lang="en-US"/>
        </a:p>
      </dgm:t>
    </dgm:pt>
    <dgm:pt modelId="{35BDFB37-26FD-4AFF-B39E-A7D216A9CC0C}">
      <dgm:prSet phldrT="[Text]" custT="1"/>
      <dgm:spPr/>
      <dgm:t>
        <a:bodyPr/>
        <a:lstStyle/>
        <a:p>
          <a:r>
            <a:rPr lang="en-US" sz="1500">
              <a:latin typeface="Calibri"/>
              <a:ea typeface="Calibri"/>
              <a:cs typeface="Calibri"/>
            </a:rPr>
            <a:t>Courts and Specialty Dockets</a:t>
          </a:r>
        </a:p>
      </dgm:t>
    </dgm:pt>
    <dgm:pt modelId="{D68766B4-8904-49BD-AD26-2D176DE25621}" type="parTrans" cxnId="{9A020561-9268-41ED-8DC4-35DFDE738B6B}">
      <dgm:prSet/>
      <dgm:spPr/>
      <dgm:t>
        <a:bodyPr/>
        <a:lstStyle/>
        <a:p>
          <a:endParaRPr lang="en-US"/>
        </a:p>
      </dgm:t>
    </dgm:pt>
    <dgm:pt modelId="{5BFDA8E2-074B-47ED-B0DB-6FB7977DF0A9}" type="sibTrans" cxnId="{9A020561-9268-41ED-8DC4-35DFDE738B6B}">
      <dgm:prSet/>
      <dgm:spPr/>
      <dgm:t>
        <a:bodyPr/>
        <a:lstStyle/>
        <a:p>
          <a:endParaRPr lang="en-US"/>
        </a:p>
      </dgm:t>
    </dgm:pt>
    <dgm:pt modelId="{000696D5-C949-4730-9B6B-BFA6C9449114}" type="pres">
      <dgm:prSet presAssocID="{6B094488-1EF6-4178-B48C-7FA7ECD7DBED}" presName="cycleMatrixDiagram" presStyleCnt="0">
        <dgm:presLayoutVars>
          <dgm:chMax val="1"/>
          <dgm:dir/>
          <dgm:animLvl val="lvl"/>
          <dgm:resizeHandles val="exact"/>
        </dgm:presLayoutVars>
      </dgm:prSet>
      <dgm:spPr/>
    </dgm:pt>
    <dgm:pt modelId="{31380D12-4DA6-4A13-978E-D743951AE78B}" type="pres">
      <dgm:prSet presAssocID="{6B094488-1EF6-4178-B48C-7FA7ECD7DBED}" presName="children" presStyleCnt="0"/>
      <dgm:spPr/>
    </dgm:pt>
    <dgm:pt modelId="{EE32BA3A-947A-45C5-9997-4276B35DEFC8}" type="pres">
      <dgm:prSet presAssocID="{6B094488-1EF6-4178-B48C-7FA7ECD7DBED}" presName="child1group" presStyleCnt="0"/>
      <dgm:spPr/>
    </dgm:pt>
    <dgm:pt modelId="{151C2830-B286-4402-9A8F-DC46B812C0AD}" type="pres">
      <dgm:prSet presAssocID="{6B094488-1EF6-4178-B48C-7FA7ECD7DBED}" presName="child1" presStyleLbl="bgAcc1" presStyleIdx="0" presStyleCnt="4" custScaleX="207503" custScaleY="133141" custLinFactNeighborX="-62083" custLinFactNeighborY="18024"/>
      <dgm:spPr/>
    </dgm:pt>
    <dgm:pt modelId="{9B4800A4-7452-4521-85B2-CE3504A9BCC5}" type="pres">
      <dgm:prSet presAssocID="{6B094488-1EF6-4178-B48C-7FA7ECD7DBED}" presName="child1Text" presStyleLbl="bgAcc1" presStyleIdx="0" presStyleCnt="4">
        <dgm:presLayoutVars>
          <dgm:bulletEnabled val="1"/>
        </dgm:presLayoutVars>
      </dgm:prSet>
      <dgm:spPr/>
    </dgm:pt>
    <dgm:pt modelId="{AE5E7869-AF3C-4C85-A4AA-9F55BFB58A61}" type="pres">
      <dgm:prSet presAssocID="{6B094488-1EF6-4178-B48C-7FA7ECD7DBED}" presName="child2group" presStyleCnt="0"/>
      <dgm:spPr/>
    </dgm:pt>
    <dgm:pt modelId="{F62E5D20-CC5F-4BED-AA4B-8F051795A2A2}" type="pres">
      <dgm:prSet presAssocID="{6B094488-1EF6-4178-B48C-7FA7ECD7DBED}" presName="child2" presStyleLbl="bgAcc1" presStyleIdx="1" presStyleCnt="4" custScaleX="207503" custScaleY="133050" custLinFactNeighborX="41633" custLinFactNeighborY="19526"/>
      <dgm:spPr/>
    </dgm:pt>
    <dgm:pt modelId="{DFAB5022-3C32-4295-AB31-A6F8025570C9}" type="pres">
      <dgm:prSet presAssocID="{6B094488-1EF6-4178-B48C-7FA7ECD7DBED}" presName="child2Text" presStyleLbl="bgAcc1" presStyleIdx="1" presStyleCnt="4">
        <dgm:presLayoutVars>
          <dgm:bulletEnabled val="1"/>
        </dgm:presLayoutVars>
      </dgm:prSet>
      <dgm:spPr/>
    </dgm:pt>
    <dgm:pt modelId="{0BD6B43F-6120-4A9E-97C1-938930754203}" type="pres">
      <dgm:prSet presAssocID="{6B094488-1EF6-4178-B48C-7FA7ECD7DBED}" presName="child3group" presStyleCnt="0"/>
      <dgm:spPr/>
    </dgm:pt>
    <dgm:pt modelId="{492ADDB8-6A86-4410-BF7C-A4B760DB4325}" type="pres">
      <dgm:prSet presAssocID="{6B094488-1EF6-4178-B48C-7FA7ECD7DBED}" presName="child3" presStyleLbl="bgAcc1" presStyleIdx="2" presStyleCnt="4" custScaleX="206858" custScaleY="132636" custLinFactNeighborX="55038" custLinFactNeighborY="-20126"/>
      <dgm:spPr/>
    </dgm:pt>
    <dgm:pt modelId="{216F253E-82E5-44B5-9D96-42D48341B964}" type="pres">
      <dgm:prSet presAssocID="{6B094488-1EF6-4178-B48C-7FA7ECD7DBED}" presName="child3Text" presStyleLbl="bgAcc1" presStyleIdx="2" presStyleCnt="4">
        <dgm:presLayoutVars>
          <dgm:bulletEnabled val="1"/>
        </dgm:presLayoutVars>
      </dgm:prSet>
      <dgm:spPr/>
    </dgm:pt>
    <dgm:pt modelId="{01AE7784-C567-4199-8EFC-330FB428E8FD}" type="pres">
      <dgm:prSet presAssocID="{6B094488-1EF6-4178-B48C-7FA7ECD7DBED}" presName="child4group" presStyleCnt="0"/>
      <dgm:spPr/>
    </dgm:pt>
    <dgm:pt modelId="{747ABC19-E2B1-4B30-8BE0-987A0B159A21}" type="pres">
      <dgm:prSet presAssocID="{6B094488-1EF6-4178-B48C-7FA7ECD7DBED}" presName="child4" presStyleLbl="bgAcc1" presStyleIdx="3" presStyleCnt="4" custScaleX="212914" custScaleY="136467" custLinFactNeighborX="-54791" custLinFactNeighborY="-20480"/>
      <dgm:spPr/>
    </dgm:pt>
    <dgm:pt modelId="{02671EE1-01F6-4029-AA19-F59CAAB31E10}" type="pres">
      <dgm:prSet presAssocID="{6B094488-1EF6-4178-B48C-7FA7ECD7DBED}" presName="child4Text" presStyleLbl="bgAcc1" presStyleIdx="3" presStyleCnt="4">
        <dgm:presLayoutVars>
          <dgm:bulletEnabled val="1"/>
        </dgm:presLayoutVars>
      </dgm:prSet>
      <dgm:spPr/>
    </dgm:pt>
    <dgm:pt modelId="{AD13CA49-D47D-4FC6-A675-4AF55C3A5DA6}" type="pres">
      <dgm:prSet presAssocID="{6B094488-1EF6-4178-B48C-7FA7ECD7DBED}" presName="childPlaceholder" presStyleCnt="0"/>
      <dgm:spPr/>
    </dgm:pt>
    <dgm:pt modelId="{5FFF8EF6-7425-48BA-ADDF-D46651DA7695}" type="pres">
      <dgm:prSet presAssocID="{6B094488-1EF6-4178-B48C-7FA7ECD7DBED}" presName="circle" presStyleCnt="0"/>
      <dgm:spPr/>
    </dgm:pt>
    <dgm:pt modelId="{08B6C7AF-7EF8-40A9-A61E-825EF583309C}" type="pres">
      <dgm:prSet presAssocID="{6B094488-1EF6-4178-B48C-7FA7ECD7DBED}" presName="quadrant1" presStyleLbl="node1" presStyleIdx="0" presStyleCnt="4">
        <dgm:presLayoutVars>
          <dgm:chMax val="1"/>
          <dgm:bulletEnabled val="1"/>
        </dgm:presLayoutVars>
      </dgm:prSet>
      <dgm:spPr/>
    </dgm:pt>
    <dgm:pt modelId="{F075AB59-2E3A-4AB4-9DCF-38A1D8E0DDC2}" type="pres">
      <dgm:prSet presAssocID="{6B094488-1EF6-4178-B48C-7FA7ECD7DBED}" presName="quadrant2" presStyleLbl="node1" presStyleIdx="1" presStyleCnt="4">
        <dgm:presLayoutVars>
          <dgm:chMax val="1"/>
          <dgm:bulletEnabled val="1"/>
        </dgm:presLayoutVars>
      </dgm:prSet>
      <dgm:spPr/>
    </dgm:pt>
    <dgm:pt modelId="{7F12FD66-3ADE-4FC3-AF76-4B9A2FEC16F2}" type="pres">
      <dgm:prSet presAssocID="{6B094488-1EF6-4178-B48C-7FA7ECD7DBED}" presName="quadrant3" presStyleLbl="node1" presStyleIdx="2" presStyleCnt="4">
        <dgm:presLayoutVars>
          <dgm:chMax val="1"/>
          <dgm:bulletEnabled val="1"/>
        </dgm:presLayoutVars>
      </dgm:prSet>
      <dgm:spPr/>
    </dgm:pt>
    <dgm:pt modelId="{443880A0-74C7-412C-9B78-6E3247B249B5}" type="pres">
      <dgm:prSet presAssocID="{6B094488-1EF6-4178-B48C-7FA7ECD7DBED}" presName="quadrant4" presStyleLbl="node1" presStyleIdx="3" presStyleCnt="4">
        <dgm:presLayoutVars>
          <dgm:chMax val="1"/>
          <dgm:bulletEnabled val="1"/>
        </dgm:presLayoutVars>
      </dgm:prSet>
      <dgm:spPr/>
    </dgm:pt>
    <dgm:pt modelId="{1948FF6E-739E-4F6D-8EF3-48339056178E}" type="pres">
      <dgm:prSet presAssocID="{6B094488-1EF6-4178-B48C-7FA7ECD7DBED}" presName="quadrantPlaceholder" presStyleCnt="0"/>
      <dgm:spPr/>
    </dgm:pt>
    <dgm:pt modelId="{68BA1C64-4B32-43A4-AD9A-B3318BB894B1}" type="pres">
      <dgm:prSet presAssocID="{6B094488-1EF6-4178-B48C-7FA7ECD7DBED}" presName="center1" presStyleLbl="fgShp" presStyleIdx="0" presStyleCnt="2" custLinFactY="241124" custLinFactNeighborX="60593" custLinFactNeighborY="300000"/>
      <dgm:spPr>
        <a:noFill/>
      </dgm:spPr>
    </dgm:pt>
    <dgm:pt modelId="{2B56B5A9-A885-4239-9121-DD0AAFD0522B}" type="pres">
      <dgm:prSet presAssocID="{6B094488-1EF6-4178-B48C-7FA7ECD7DBED}" presName="center2" presStyleLbl="fgShp" presStyleIdx="1" presStyleCnt="2" custAng="10272233" custScaleX="118692" custScaleY="160168" custLinFactX="418760" custLinFactY="193293" custLinFactNeighborX="500000" custLinFactNeighborY="200000"/>
      <dgm:spPr>
        <a:prstGeom prst="smileyFace">
          <a:avLst/>
        </a:prstGeom>
        <a:solidFill>
          <a:schemeClr val="bg1">
            <a:alpha val="0"/>
          </a:schemeClr>
        </a:solidFill>
      </dgm:spPr>
    </dgm:pt>
  </dgm:ptLst>
  <dgm:cxnLst>
    <dgm:cxn modelId="{F75E1900-5AB6-4BAB-9773-EC276978C089}" srcId="{6B094488-1EF6-4178-B48C-7FA7ECD7DBED}" destId="{7359A1B9-3818-4492-8A10-3E9F2B571404}" srcOrd="2" destOrd="0" parTransId="{43C71BFC-E4A6-48BB-A66A-5FD6217CAB4E}" sibTransId="{AD759E45-AF4B-4F7B-8DC7-64A0B0EFA0E4}"/>
    <dgm:cxn modelId="{259DDB02-9804-469A-8E11-57726A1C5678}" type="presOf" srcId="{F692B551-DF91-4AD0-8659-7B3A3E1AD6F5}" destId="{151C2830-B286-4402-9A8F-DC46B812C0AD}" srcOrd="0" destOrd="1" presId="urn:microsoft.com/office/officeart/2005/8/layout/cycle4"/>
    <dgm:cxn modelId="{20CE3A05-FA95-485F-B740-CA6F1D4A7B32}" type="presOf" srcId="{BCF1A547-9092-4C80-BFC7-9CDA0F79AE51}" destId="{216F253E-82E5-44B5-9D96-42D48341B964}" srcOrd="1" destOrd="2" presId="urn:microsoft.com/office/officeart/2005/8/layout/cycle4"/>
    <dgm:cxn modelId="{D3893008-8B19-4931-9282-C211EFE5A96A}" srcId="{1A39EB29-BA63-4A65-8A5C-8259D57C339F}" destId="{E5BB0174-001E-49A7-A1F2-95D632310E17}" srcOrd="2" destOrd="0" parTransId="{1C41D0A6-D7D2-4DC7-8241-30BD76AD4592}" sibTransId="{F851FD83-B006-4F4C-A4EA-048E1D7DE76A}"/>
    <dgm:cxn modelId="{E62CAF0D-BD3F-4FD8-B927-9208D1F95B11}" type="presOf" srcId="{EB5CC8EE-E4BA-40E4-8090-92336ABCD5FB}" destId="{F62E5D20-CC5F-4BED-AA4B-8F051795A2A2}" srcOrd="0" destOrd="1" presId="urn:microsoft.com/office/officeart/2005/8/layout/cycle4"/>
    <dgm:cxn modelId="{D2E39814-F73B-40B4-8072-15AEF2DF3C90}" srcId="{2FFA25A7-3AAE-420D-8FEF-A5146615C20A}" destId="{8BB6DCCD-D3A0-4688-872F-A47BC949C88F}" srcOrd="1" destOrd="0" parTransId="{968893C0-ADFE-4243-8F39-730BE6C10E38}" sibTransId="{C91A787F-B32D-46B4-8A10-ABDA9DED907B}"/>
    <dgm:cxn modelId="{FD989324-3385-4055-B787-7CAD084CEA8A}" srcId="{4D9B5E78-1555-4355-B499-9E9CEC3C6B4C}" destId="{82177E2E-2A20-4E42-9432-3A20442F5753}" srcOrd="0" destOrd="0" parTransId="{A00F48FF-418A-47E6-97A7-953BAAA73038}" sibTransId="{9388E6B8-3776-4277-BC2C-670B2B3C458C}"/>
    <dgm:cxn modelId="{5C9D1D25-CC7B-4C8E-A45D-E3272E2C45F8}" srcId="{1A39EB29-BA63-4A65-8A5C-8259D57C339F}" destId="{873D860B-4112-4636-A503-831E6D021EB8}" srcOrd="5" destOrd="0" parTransId="{0170FB28-C774-49B6-B791-6E2A0F088348}" sibTransId="{4A26AE79-C6C9-487A-9ADA-1D708DBC3BD3}"/>
    <dgm:cxn modelId="{CE392328-D883-45A5-B231-1EAEF52E00A0}" type="presOf" srcId="{14028BF8-ACC0-419F-9BF4-CCCE4FFECA46}" destId="{747ABC19-E2B1-4B30-8BE0-987A0B159A21}" srcOrd="0" destOrd="2" presId="urn:microsoft.com/office/officeart/2005/8/layout/cycle4"/>
    <dgm:cxn modelId="{8E09D72F-04AF-4B74-B19E-48CFBDEA8702}" type="presOf" srcId="{CD097304-3A43-49E4-97B7-1CA81366FA07}" destId="{747ABC19-E2B1-4B30-8BE0-987A0B159A21}" srcOrd="0" destOrd="3" presId="urn:microsoft.com/office/officeart/2005/8/layout/cycle4"/>
    <dgm:cxn modelId="{06AF183F-2C4D-4B9B-91A5-B433860F887C}" srcId="{1A39EB29-BA63-4A65-8A5C-8259D57C339F}" destId="{5CBE025F-EE02-4680-AE3E-FDF9875C5CF8}" srcOrd="4" destOrd="0" parTransId="{0ABABAD5-BD43-470D-AC08-BC85E194BEAC}" sibTransId="{D30FA839-8BF8-40FB-ABF7-BDEA7FA1DF8B}"/>
    <dgm:cxn modelId="{EE304F40-2808-4F45-8BA7-17D9CEE48BB2}" type="presOf" srcId="{2FFA25A7-3AAE-420D-8FEF-A5146615C20A}" destId="{443880A0-74C7-412C-9B78-6E3247B249B5}" srcOrd="0" destOrd="0" presId="urn:microsoft.com/office/officeart/2005/8/layout/cycle4"/>
    <dgm:cxn modelId="{3A3CBF5D-6728-4F14-BA4C-69A8BB0116D4}" type="presOf" srcId="{14028BF8-ACC0-419F-9BF4-CCCE4FFECA46}" destId="{02671EE1-01F6-4029-AA19-F59CAAB31E10}" srcOrd="1" destOrd="2" presId="urn:microsoft.com/office/officeart/2005/8/layout/cycle4"/>
    <dgm:cxn modelId="{9A020561-9268-41ED-8DC4-35DFDE738B6B}" srcId="{4D9B5E78-1555-4355-B499-9E9CEC3C6B4C}" destId="{35BDFB37-26FD-4AFF-B39E-A7D216A9CC0C}" srcOrd="2" destOrd="0" parTransId="{D68766B4-8904-49BD-AD26-2D176DE25621}" sibTransId="{5BFDA8E2-074B-47ED-B0DB-6FB7977DF0A9}"/>
    <dgm:cxn modelId="{29894044-04D8-4640-9AAA-60CA48D1C4B0}" type="presOf" srcId="{EB5CC8EE-E4BA-40E4-8090-92336ABCD5FB}" destId="{DFAB5022-3C32-4295-AB31-A6F8025570C9}" srcOrd="1" destOrd="1" presId="urn:microsoft.com/office/officeart/2005/8/layout/cycle4"/>
    <dgm:cxn modelId="{B9673F45-7313-4D79-A46D-587D720CA708}" type="presOf" srcId="{7F8057DF-2DAD-4636-9D35-73FA2B20207E}" destId="{9B4800A4-7452-4521-85B2-CE3504A9BCC5}" srcOrd="1" destOrd="3" presId="urn:microsoft.com/office/officeart/2005/8/layout/cycle4"/>
    <dgm:cxn modelId="{E6444D46-3ADE-4078-99B7-E4905E074890}" type="presOf" srcId="{278DAEF7-1FFA-43EF-B8BE-0DD6AE612674}" destId="{F62E5D20-CC5F-4BED-AA4B-8F051795A2A2}" srcOrd="0" destOrd="0" presId="urn:microsoft.com/office/officeart/2005/8/layout/cycle4"/>
    <dgm:cxn modelId="{87E12767-F910-49D5-90D3-071C7D99072F}" srcId="{2FFA25A7-3AAE-420D-8FEF-A5146615C20A}" destId="{CD097304-3A43-49E4-97B7-1CA81366FA07}" srcOrd="3" destOrd="0" parTransId="{4860A035-4F5A-4836-A1DE-ECEB909BC3CF}" sibTransId="{1C1410AE-236E-4E80-B4B2-C395FD666B7F}"/>
    <dgm:cxn modelId="{70CE9C68-9D3C-4182-8D3F-10A4F3EDCD89}" type="presOf" srcId="{873D860B-4112-4636-A503-831E6D021EB8}" destId="{F62E5D20-CC5F-4BED-AA4B-8F051795A2A2}" srcOrd="0" destOrd="5" presId="urn:microsoft.com/office/officeart/2005/8/layout/cycle4"/>
    <dgm:cxn modelId="{545A234A-7DD8-4273-90EF-8EDCE931DD5A}" srcId="{4D9B5E78-1555-4355-B499-9E9CEC3C6B4C}" destId="{F692B551-DF91-4AD0-8659-7B3A3E1AD6F5}" srcOrd="1" destOrd="0" parTransId="{7B72F10E-4E15-4E89-90D6-6E17DD6EC579}" sibTransId="{36C0555A-A0F6-4B8E-8BFB-91182EB02EFB}"/>
    <dgm:cxn modelId="{9044916D-E182-4299-A4FF-F67B7E69073E}" type="presOf" srcId="{E08C0270-2FB6-45F4-9D34-9437D35E4F34}" destId="{216F253E-82E5-44B5-9D96-42D48341B964}" srcOrd="1" destOrd="0" presId="urn:microsoft.com/office/officeart/2005/8/layout/cycle4"/>
    <dgm:cxn modelId="{2A8D5D72-2BE4-4451-8DA6-16EEAEB60670}" type="presOf" srcId="{BCF1A547-9092-4C80-BFC7-9CDA0F79AE51}" destId="{492ADDB8-6A86-4410-BF7C-A4B760DB4325}" srcOrd="0" destOrd="2" presId="urn:microsoft.com/office/officeart/2005/8/layout/cycle4"/>
    <dgm:cxn modelId="{85A77952-492D-448B-B81C-E721C411999F}" type="presOf" srcId="{E5BB0174-001E-49A7-A1F2-95D632310E17}" destId="{F62E5D20-CC5F-4BED-AA4B-8F051795A2A2}" srcOrd="0" destOrd="2" presId="urn:microsoft.com/office/officeart/2005/8/layout/cycle4"/>
    <dgm:cxn modelId="{B2AB2F74-D4BA-4B33-B43D-8266BDFBEEC2}" srcId="{6B094488-1EF6-4178-B48C-7FA7ECD7DBED}" destId="{2FFA25A7-3AAE-420D-8FEF-A5146615C20A}" srcOrd="3" destOrd="0" parTransId="{7E45A066-E18D-426B-BDEE-12EE7A68EF4D}" sibTransId="{F723637E-403C-4D8A-94EB-10562B4C3870}"/>
    <dgm:cxn modelId="{D42D1D57-C691-41E5-A4FB-8DC44146A1C0}" type="presOf" srcId="{8BB6DCCD-D3A0-4688-872F-A47BC949C88F}" destId="{747ABC19-E2B1-4B30-8BE0-987A0B159A21}" srcOrd="0" destOrd="1" presId="urn:microsoft.com/office/officeart/2005/8/layout/cycle4"/>
    <dgm:cxn modelId="{63DB3777-B971-4EAE-AA3A-EE5FA8E35825}" srcId="{1A39EB29-BA63-4A65-8A5C-8259D57C339F}" destId="{E2D71402-D448-40AE-82BA-A093FA8FF581}" srcOrd="3" destOrd="0" parTransId="{0506C7CC-8FC4-4000-9449-174A3981D094}" sibTransId="{19A81E7B-3682-4625-A500-716800737622}"/>
    <dgm:cxn modelId="{5818FC57-16ED-4940-9F18-1821D4805937}" type="presOf" srcId="{82177E2E-2A20-4E42-9432-3A20442F5753}" destId="{151C2830-B286-4402-9A8F-DC46B812C0AD}" srcOrd="0" destOrd="0" presId="urn:microsoft.com/office/officeart/2005/8/layout/cycle4"/>
    <dgm:cxn modelId="{0EF3CB78-2F1F-4A14-A7F1-A2C6E7959B1B}" srcId="{7359A1B9-3818-4492-8A10-3E9F2B571404}" destId="{E08C0270-2FB6-45F4-9D34-9437D35E4F34}" srcOrd="0" destOrd="0" parTransId="{02529B70-2D1F-4ACB-87C4-B8ECF6FF6AB0}" sibTransId="{E3B262FC-38E0-4E18-9F4C-DD70374EF361}"/>
    <dgm:cxn modelId="{3950105A-EB5B-4E59-8F58-D3EDD98EAAEF}" type="presOf" srcId="{35BDFB37-26FD-4AFF-B39E-A7D216A9CC0C}" destId="{9B4800A4-7452-4521-85B2-CE3504A9BCC5}" srcOrd="1" destOrd="2" presId="urn:microsoft.com/office/officeart/2005/8/layout/cycle4"/>
    <dgm:cxn modelId="{7C09495A-6084-4EFD-BCA5-BF3CD82DC0C9}" type="presOf" srcId="{E5BB0174-001E-49A7-A1F2-95D632310E17}" destId="{DFAB5022-3C32-4295-AB31-A6F8025570C9}" srcOrd="1" destOrd="2" presId="urn:microsoft.com/office/officeart/2005/8/layout/cycle4"/>
    <dgm:cxn modelId="{D942BD84-EF52-441C-983F-1501071B018B}" srcId="{6B094488-1EF6-4178-B48C-7FA7ECD7DBED}" destId="{1A39EB29-BA63-4A65-8A5C-8259D57C339F}" srcOrd="1" destOrd="0" parTransId="{6FC9CD56-B747-4DDE-8F1F-854C77EF7AE1}" sibTransId="{D7AFC8C3-9A49-4016-B5C2-8D2EFBB1A541}"/>
    <dgm:cxn modelId="{83404485-5AEA-421B-BD27-50D5BE5236E6}" srcId="{1A39EB29-BA63-4A65-8A5C-8259D57C339F}" destId="{EB5CC8EE-E4BA-40E4-8090-92336ABCD5FB}" srcOrd="1" destOrd="0" parTransId="{5E19FE48-79FB-4B4D-B5DD-0D051A3F75BA}" sibTransId="{65942104-B3E2-4B43-A002-5684C727E0F6}"/>
    <dgm:cxn modelId="{039AE387-72BB-4C1D-A8AB-5BE333ADE290}" type="presOf" srcId="{278DAEF7-1FFA-43EF-B8BE-0DD6AE612674}" destId="{DFAB5022-3C32-4295-AB31-A6F8025570C9}" srcOrd="1" destOrd="0" presId="urn:microsoft.com/office/officeart/2005/8/layout/cycle4"/>
    <dgm:cxn modelId="{5E4B9790-C357-4BE4-82CB-22635E61B47E}" type="presOf" srcId="{71360B0D-7263-4669-B34B-535A99A6221A}" destId="{492ADDB8-6A86-4410-BF7C-A4B760DB4325}" srcOrd="0" destOrd="1" presId="urn:microsoft.com/office/officeart/2005/8/layout/cycle4"/>
    <dgm:cxn modelId="{E24DC792-5609-4F7C-B444-E2FEBD51127D}" srcId="{7359A1B9-3818-4492-8A10-3E9F2B571404}" destId="{71360B0D-7263-4669-B34B-535A99A6221A}" srcOrd="1" destOrd="0" parTransId="{F7C774C5-CD3F-4385-8BC8-A0E298C437B8}" sibTransId="{77ADB57A-25AD-41BF-A133-3B48790650E9}"/>
    <dgm:cxn modelId="{6103B494-EF4F-49AF-A12E-044A8AB2C6F9}" type="presOf" srcId="{1A39EB29-BA63-4A65-8A5C-8259D57C339F}" destId="{F075AB59-2E3A-4AB4-9DCF-38A1D8E0DDC2}" srcOrd="0" destOrd="0" presId="urn:microsoft.com/office/officeart/2005/8/layout/cycle4"/>
    <dgm:cxn modelId="{5B5AF599-664D-4366-AF01-F2611A10BFC4}" type="presOf" srcId="{8BB6DCCD-D3A0-4688-872F-A47BC949C88F}" destId="{02671EE1-01F6-4029-AA19-F59CAAB31E10}" srcOrd="1" destOrd="1" presId="urn:microsoft.com/office/officeart/2005/8/layout/cycle4"/>
    <dgm:cxn modelId="{BC9F219B-DD7D-4B38-9FFA-469F676BBE2C}" type="presOf" srcId="{E08C0270-2FB6-45F4-9D34-9437D35E4F34}" destId="{492ADDB8-6A86-4410-BF7C-A4B760DB4325}" srcOrd="0" destOrd="0" presId="urn:microsoft.com/office/officeart/2005/8/layout/cycle4"/>
    <dgm:cxn modelId="{7334999C-D437-4E6E-B52E-9812DAA2EDEB}" type="presOf" srcId="{E2D71402-D448-40AE-82BA-A093FA8FF581}" destId="{DFAB5022-3C32-4295-AB31-A6F8025570C9}" srcOrd="1" destOrd="3" presId="urn:microsoft.com/office/officeart/2005/8/layout/cycle4"/>
    <dgm:cxn modelId="{3C989CA4-E791-4F9A-90BC-21C275D01C4C}" type="presOf" srcId="{82177E2E-2A20-4E42-9432-3A20442F5753}" destId="{9B4800A4-7452-4521-85B2-CE3504A9BCC5}" srcOrd="1" destOrd="0" presId="urn:microsoft.com/office/officeart/2005/8/layout/cycle4"/>
    <dgm:cxn modelId="{BCE6B3A5-76B8-4DB6-81AB-A8BA31E811B8}" type="presOf" srcId="{7359A1B9-3818-4492-8A10-3E9F2B571404}" destId="{7F12FD66-3ADE-4FC3-AF76-4B9A2FEC16F2}" srcOrd="0" destOrd="0" presId="urn:microsoft.com/office/officeart/2005/8/layout/cycle4"/>
    <dgm:cxn modelId="{E29B39AD-EC87-4410-A844-C36DE15CFBFE}" type="presOf" srcId="{873D860B-4112-4636-A503-831E6D021EB8}" destId="{DFAB5022-3C32-4295-AB31-A6F8025570C9}" srcOrd="1" destOrd="5" presId="urn:microsoft.com/office/officeart/2005/8/layout/cycle4"/>
    <dgm:cxn modelId="{6D01A5AE-25C5-473B-8034-F6D287E85D92}" type="presOf" srcId="{4D9B5E78-1555-4355-B499-9E9CEC3C6B4C}" destId="{08B6C7AF-7EF8-40A9-A61E-825EF583309C}" srcOrd="0" destOrd="0" presId="urn:microsoft.com/office/officeart/2005/8/layout/cycle4"/>
    <dgm:cxn modelId="{44AE72B1-8624-4112-942B-5643DDA2A934}" type="presOf" srcId="{F692B551-DF91-4AD0-8659-7B3A3E1AD6F5}" destId="{9B4800A4-7452-4521-85B2-CE3504A9BCC5}" srcOrd="1" destOrd="1" presId="urn:microsoft.com/office/officeart/2005/8/layout/cycle4"/>
    <dgm:cxn modelId="{CB133FB6-E49F-4F94-9805-2213B6DFFCA3}" srcId="{7359A1B9-3818-4492-8A10-3E9F2B571404}" destId="{BCF1A547-9092-4C80-BFC7-9CDA0F79AE51}" srcOrd="2" destOrd="0" parTransId="{AEFE9CE9-D5DB-4BE6-A57C-FC1F5866C419}" sibTransId="{794A6CF3-E700-4E9B-9A58-11D681466F4A}"/>
    <dgm:cxn modelId="{C2A573BE-106A-4B9C-A02F-05493B8AE8D5}" type="presOf" srcId="{35BDFB37-26FD-4AFF-B39E-A7D216A9CC0C}" destId="{151C2830-B286-4402-9A8F-DC46B812C0AD}" srcOrd="0" destOrd="2" presId="urn:microsoft.com/office/officeart/2005/8/layout/cycle4"/>
    <dgm:cxn modelId="{EBD7E5BE-F82C-490E-95E0-477E4F50383F}" srcId="{2FFA25A7-3AAE-420D-8FEF-A5146615C20A}" destId="{45D36058-BE73-4E12-83EA-034612BA6B15}" srcOrd="0" destOrd="0" parTransId="{23D0E6E7-DD36-497E-882B-B63131329AC2}" sibTransId="{3E61D25E-4381-432F-A6E4-9423A7FED846}"/>
    <dgm:cxn modelId="{99AD76C0-6FCC-4BDE-BAC1-64FD788E1FA5}" type="presOf" srcId="{45D36058-BE73-4E12-83EA-034612BA6B15}" destId="{02671EE1-01F6-4029-AA19-F59CAAB31E10}" srcOrd="1" destOrd="0" presId="urn:microsoft.com/office/officeart/2005/8/layout/cycle4"/>
    <dgm:cxn modelId="{BF110CC1-4D80-4EDD-9CAE-E09526CF17CC}" type="presOf" srcId="{5CBE025F-EE02-4680-AE3E-FDF9875C5CF8}" destId="{DFAB5022-3C32-4295-AB31-A6F8025570C9}" srcOrd="1" destOrd="4" presId="urn:microsoft.com/office/officeart/2005/8/layout/cycle4"/>
    <dgm:cxn modelId="{A13256C7-B9E2-4D64-AF4C-B1A1A7E7C15C}" srcId="{1A39EB29-BA63-4A65-8A5C-8259D57C339F}" destId="{278DAEF7-1FFA-43EF-B8BE-0DD6AE612674}" srcOrd="0" destOrd="0" parTransId="{53E7B44B-E212-4A96-8B89-49AD2843B282}" sibTransId="{333C3A03-3E5D-4302-9574-B25FF6D7D5F2}"/>
    <dgm:cxn modelId="{95A98BC7-4A12-48EC-AC5A-F02B1B165BA5}" type="presOf" srcId="{5CBE025F-EE02-4680-AE3E-FDF9875C5CF8}" destId="{F62E5D20-CC5F-4BED-AA4B-8F051795A2A2}" srcOrd="0" destOrd="4" presId="urn:microsoft.com/office/officeart/2005/8/layout/cycle4"/>
    <dgm:cxn modelId="{B8E0FFC8-284B-47E3-B22F-0587DC9B9F79}" type="presOf" srcId="{6B094488-1EF6-4178-B48C-7FA7ECD7DBED}" destId="{000696D5-C949-4730-9B6B-BFA6C9449114}" srcOrd="0" destOrd="0" presId="urn:microsoft.com/office/officeart/2005/8/layout/cycle4"/>
    <dgm:cxn modelId="{29ACF8D4-78C5-4A37-A90B-A1F1C3EBB35C}" type="presOf" srcId="{71360B0D-7263-4669-B34B-535A99A6221A}" destId="{216F253E-82E5-44B5-9D96-42D48341B964}" srcOrd="1" destOrd="1" presId="urn:microsoft.com/office/officeart/2005/8/layout/cycle4"/>
    <dgm:cxn modelId="{D40AE7D7-89A1-4BDB-820A-77FC4DE69D1E}" type="presOf" srcId="{E2D71402-D448-40AE-82BA-A093FA8FF581}" destId="{F62E5D20-CC5F-4BED-AA4B-8F051795A2A2}" srcOrd="0" destOrd="3" presId="urn:microsoft.com/office/officeart/2005/8/layout/cycle4"/>
    <dgm:cxn modelId="{F248C1DD-57E6-4B8D-946A-83D0946FD560}" srcId="{4D9B5E78-1555-4355-B499-9E9CEC3C6B4C}" destId="{7F8057DF-2DAD-4636-9D35-73FA2B20207E}" srcOrd="3" destOrd="0" parTransId="{DFEAB880-E953-44B8-A2A3-D437251E66A3}" sibTransId="{0752E595-5E50-429F-9264-E36EDB3FB4E9}"/>
    <dgm:cxn modelId="{05B4A5E4-052F-492C-817E-6FBFFABF8749}" type="presOf" srcId="{45D36058-BE73-4E12-83EA-034612BA6B15}" destId="{747ABC19-E2B1-4B30-8BE0-987A0B159A21}" srcOrd="0" destOrd="0" presId="urn:microsoft.com/office/officeart/2005/8/layout/cycle4"/>
    <dgm:cxn modelId="{48E270E5-84BE-49AA-8ED1-B7E0E47397E1}" srcId="{2FFA25A7-3AAE-420D-8FEF-A5146615C20A}" destId="{14028BF8-ACC0-419F-9BF4-CCCE4FFECA46}" srcOrd="2" destOrd="0" parTransId="{C0483D31-16BB-41C3-B027-BD767DFDE282}" sibTransId="{F5BE2970-C575-499A-9B7A-D1C1CC1BFB8F}"/>
    <dgm:cxn modelId="{3D3FA8E6-3E69-4446-9812-A34159F20517}" type="presOf" srcId="{CD097304-3A43-49E4-97B7-1CA81366FA07}" destId="{02671EE1-01F6-4029-AA19-F59CAAB31E10}" srcOrd="1" destOrd="3" presId="urn:microsoft.com/office/officeart/2005/8/layout/cycle4"/>
    <dgm:cxn modelId="{84E0E7E6-2CF7-4244-8CC7-7FC369C65256}" srcId="{6B094488-1EF6-4178-B48C-7FA7ECD7DBED}" destId="{4D9B5E78-1555-4355-B499-9E9CEC3C6B4C}" srcOrd="0" destOrd="0" parTransId="{5BB7F9E3-3B15-4059-83E0-677F1BE2D7AE}" sibTransId="{92F9E3EF-A566-4DF9-A93F-E9A498460A6A}"/>
    <dgm:cxn modelId="{DC26B9FA-5C37-40D2-9F7A-5D51269BBF3D}" type="presOf" srcId="{7F8057DF-2DAD-4636-9D35-73FA2B20207E}" destId="{151C2830-B286-4402-9A8F-DC46B812C0AD}" srcOrd="0" destOrd="3" presId="urn:microsoft.com/office/officeart/2005/8/layout/cycle4"/>
    <dgm:cxn modelId="{580E38C5-25D4-4C23-B02F-C0A7F459D978}" type="presParOf" srcId="{000696D5-C949-4730-9B6B-BFA6C9449114}" destId="{31380D12-4DA6-4A13-978E-D743951AE78B}" srcOrd="0" destOrd="0" presId="urn:microsoft.com/office/officeart/2005/8/layout/cycle4"/>
    <dgm:cxn modelId="{69BF4EB8-E2E9-40B1-A187-EE1FC1A9C3FB}" type="presParOf" srcId="{31380D12-4DA6-4A13-978E-D743951AE78B}" destId="{EE32BA3A-947A-45C5-9997-4276B35DEFC8}" srcOrd="0" destOrd="0" presId="urn:microsoft.com/office/officeart/2005/8/layout/cycle4"/>
    <dgm:cxn modelId="{AAFF224E-74BB-4905-AB24-642EF63EE1BC}" type="presParOf" srcId="{EE32BA3A-947A-45C5-9997-4276B35DEFC8}" destId="{151C2830-B286-4402-9A8F-DC46B812C0AD}" srcOrd="0" destOrd="0" presId="urn:microsoft.com/office/officeart/2005/8/layout/cycle4"/>
    <dgm:cxn modelId="{F3158868-AD2B-4948-B1C6-C03BB8D61023}" type="presParOf" srcId="{EE32BA3A-947A-45C5-9997-4276B35DEFC8}" destId="{9B4800A4-7452-4521-85B2-CE3504A9BCC5}" srcOrd="1" destOrd="0" presId="urn:microsoft.com/office/officeart/2005/8/layout/cycle4"/>
    <dgm:cxn modelId="{5269D0E1-5809-4E35-A8D1-3B344A2AC43E}" type="presParOf" srcId="{31380D12-4DA6-4A13-978E-D743951AE78B}" destId="{AE5E7869-AF3C-4C85-A4AA-9F55BFB58A61}" srcOrd="1" destOrd="0" presId="urn:microsoft.com/office/officeart/2005/8/layout/cycle4"/>
    <dgm:cxn modelId="{1D420C6C-3B72-4BF5-8052-5DCCF93DD793}" type="presParOf" srcId="{AE5E7869-AF3C-4C85-A4AA-9F55BFB58A61}" destId="{F62E5D20-CC5F-4BED-AA4B-8F051795A2A2}" srcOrd="0" destOrd="0" presId="urn:microsoft.com/office/officeart/2005/8/layout/cycle4"/>
    <dgm:cxn modelId="{8D984CBA-F133-4EC0-9246-7C1B2789497D}" type="presParOf" srcId="{AE5E7869-AF3C-4C85-A4AA-9F55BFB58A61}" destId="{DFAB5022-3C32-4295-AB31-A6F8025570C9}" srcOrd="1" destOrd="0" presId="urn:microsoft.com/office/officeart/2005/8/layout/cycle4"/>
    <dgm:cxn modelId="{76EF36BF-C250-474A-A4F2-D12EBFD1C9E8}" type="presParOf" srcId="{31380D12-4DA6-4A13-978E-D743951AE78B}" destId="{0BD6B43F-6120-4A9E-97C1-938930754203}" srcOrd="2" destOrd="0" presId="urn:microsoft.com/office/officeart/2005/8/layout/cycle4"/>
    <dgm:cxn modelId="{ED77692F-BE30-4FB0-A208-59E1D44E8842}" type="presParOf" srcId="{0BD6B43F-6120-4A9E-97C1-938930754203}" destId="{492ADDB8-6A86-4410-BF7C-A4B760DB4325}" srcOrd="0" destOrd="0" presId="urn:microsoft.com/office/officeart/2005/8/layout/cycle4"/>
    <dgm:cxn modelId="{5D6FFD94-66EF-404E-962E-25804B057D2F}" type="presParOf" srcId="{0BD6B43F-6120-4A9E-97C1-938930754203}" destId="{216F253E-82E5-44B5-9D96-42D48341B964}" srcOrd="1" destOrd="0" presId="urn:microsoft.com/office/officeart/2005/8/layout/cycle4"/>
    <dgm:cxn modelId="{0E17A05C-EED7-4832-807C-7F80D2C68011}" type="presParOf" srcId="{31380D12-4DA6-4A13-978E-D743951AE78B}" destId="{01AE7784-C567-4199-8EFC-330FB428E8FD}" srcOrd="3" destOrd="0" presId="urn:microsoft.com/office/officeart/2005/8/layout/cycle4"/>
    <dgm:cxn modelId="{F82067B0-E618-4120-8803-5E543A8D9D8D}" type="presParOf" srcId="{01AE7784-C567-4199-8EFC-330FB428E8FD}" destId="{747ABC19-E2B1-4B30-8BE0-987A0B159A21}" srcOrd="0" destOrd="0" presId="urn:microsoft.com/office/officeart/2005/8/layout/cycle4"/>
    <dgm:cxn modelId="{3F5FA0CA-533B-4410-9301-FB641AF29470}" type="presParOf" srcId="{01AE7784-C567-4199-8EFC-330FB428E8FD}" destId="{02671EE1-01F6-4029-AA19-F59CAAB31E10}" srcOrd="1" destOrd="0" presId="urn:microsoft.com/office/officeart/2005/8/layout/cycle4"/>
    <dgm:cxn modelId="{C524D99D-38B6-4BDC-8049-AD4793001FAD}" type="presParOf" srcId="{31380D12-4DA6-4A13-978E-D743951AE78B}" destId="{AD13CA49-D47D-4FC6-A675-4AF55C3A5DA6}" srcOrd="4" destOrd="0" presId="urn:microsoft.com/office/officeart/2005/8/layout/cycle4"/>
    <dgm:cxn modelId="{D9759EEA-6965-400B-B9D5-4F42BBF55B80}" type="presParOf" srcId="{000696D5-C949-4730-9B6B-BFA6C9449114}" destId="{5FFF8EF6-7425-48BA-ADDF-D46651DA7695}" srcOrd="1" destOrd="0" presId="urn:microsoft.com/office/officeart/2005/8/layout/cycle4"/>
    <dgm:cxn modelId="{E2E8FFA0-74C8-4D54-AB1F-A599563AE284}" type="presParOf" srcId="{5FFF8EF6-7425-48BA-ADDF-D46651DA7695}" destId="{08B6C7AF-7EF8-40A9-A61E-825EF583309C}" srcOrd="0" destOrd="0" presId="urn:microsoft.com/office/officeart/2005/8/layout/cycle4"/>
    <dgm:cxn modelId="{8CBFC457-8882-4210-B94E-465C6E8E355F}" type="presParOf" srcId="{5FFF8EF6-7425-48BA-ADDF-D46651DA7695}" destId="{F075AB59-2E3A-4AB4-9DCF-38A1D8E0DDC2}" srcOrd="1" destOrd="0" presId="urn:microsoft.com/office/officeart/2005/8/layout/cycle4"/>
    <dgm:cxn modelId="{29D815F3-0622-4D94-9C83-1A5EB06842B2}" type="presParOf" srcId="{5FFF8EF6-7425-48BA-ADDF-D46651DA7695}" destId="{7F12FD66-3ADE-4FC3-AF76-4B9A2FEC16F2}" srcOrd="2" destOrd="0" presId="urn:microsoft.com/office/officeart/2005/8/layout/cycle4"/>
    <dgm:cxn modelId="{8D8242F3-B99B-4874-A9A8-1BAC7644474A}" type="presParOf" srcId="{5FFF8EF6-7425-48BA-ADDF-D46651DA7695}" destId="{443880A0-74C7-412C-9B78-6E3247B249B5}" srcOrd="3" destOrd="0" presId="urn:microsoft.com/office/officeart/2005/8/layout/cycle4"/>
    <dgm:cxn modelId="{690E4A4E-015A-4A3A-9B24-3AA07F1DB5BD}" type="presParOf" srcId="{5FFF8EF6-7425-48BA-ADDF-D46651DA7695}" destId="{1948FF6E-739E-4F6D-8EF3-48339056178E}" srcOrd="4" destOrd="0" presId="urn:microsoft.com/office/officeart/2005/8/layout/cycle4"/>
    <dgm:cxn modelId="{55047149-096C-4931-8408-69CD53647879}" type="presParOf" srcId="{000696D5-C949-4730-9B6B-BFA6C9449114}" destId="{68BA1C64-4B32-43A4-AD9A-B3318BB894B1}" srcOrd="2" destOrd="0" presId="urn:microsoft.com/office/officeart/2005/8/layout/cycle4"/>
    <dgm:cxn modelId="{176F89CF-E836-4C56-9A5A-A0C216458025}" type="presParOf" srcId="{000696D5-C949-4730-9B6B-BFA6C9449114}" destId="{2B56B5A9-A885-4239-9121-DD0AAFD0522B}"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571F2-2C49-C644-9C62-851B3A4C90D4}">
      <dsp:nvSpPr>
        <dsp:cNvPr id="0" name=""/>
        <dsp:cNvSpPr/>
      </dsp:nvSpPr>
      <dsp:spPr>
        <a:xfrm>
          <a:off x="0" y="1383527"/>
          <a:ext cx="8195872" cy="0"/>
        </a:xfrm>
        <a:prstGeom prst="line">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012C81F9-00CD-084B-9B64-D3ED29466F0F}">
      <dsp:nvSpPr>
        <dsp:cNvPr id="0" name=""/>
        <dsp:cNvSpPr/>
      </dsp:nvSpPr>
      <dsp:spPr>
        <a:xfrm rot="8100000">
          <a:off x="43884" y="318848"/>
          <a:ext cx="203486" cy="203486"/>
        </a:xfrm>
        <a:prstGeom prst="teardrop">
          <a:avLst>
            <a:gd name="adj" fmla="val 11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DA48A2-01C0-3D41-BA7C-47497AB3C6D2}">
      <dsp:nvSpPr>
        <dsp:cNvPr id="0" name=""/>
        <dsp:cNvSpPr/>
      </dsp:nvSpPr>
      <dsp:spPr>
        <a:xfrm>
          <a:off x="66490" y="341454"/>
          <a:ext cx="158275" cy="15827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488833C5-A1D6-9B49-85EF-6953DBC96219}">
      <dsp:nvSpPr>
        <dsp:cNvPr id="0" name=""/>
        <dsp:cNvSpPr/>
      </dsp:nvSpPr>
      <dsp:spPr>
        <a:xfrm>
          <a:off x="289514" y="564479"/>
          <a:ext cx="2725040" cy="81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a:latin typeface="+mn-lt"/>
            </a:rPr>
            <a:t>First QRT in the nation launches in Colerain Township</a:t>
          </a:r>
        </a:p>
      </dsp:txBody>
      <dsp:txXfrm>
        <a:off x="289514" y="564479"/>
        <a:ext cx="2725040" cy="819047"/>
      </dsp:txXfrm>
    </dsp:sp>
    <dsp:sp modelId="{FE9A744E-BD8E-6B4B-8354-837E120F5DB4}">
      <dsp:nvSpPr>
        <dsp:cNvPr id="0" name=""/>
        <dsp:cNvSpPr/>
      </dsp:nvSpPr>
      <dsp:spPr>
        <a:xfrm>
          <a:off x="289514" y="276705"/>
          <a:ext cx="2725040" cy="28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latin typeface="+mn-lt"/>
            </a:rPr>
            <a:t>2015</a:t>
          </a:r>
        </a:p>
      </dsp:txBody>
      <dsp:txXfrm>
        <a:off x="289514" y="276705"/>
        <a:ext cx="2725040" cy="287773"/>
      </dsp:txXfrm>
    </dsp:sp>
    <dsp:sp modelId="{8C3D6C14-497C-5D49-915B-C99D3502E1D3}">
      <dsp:nvSpPr>
        <dsp:cNvPr id="0" name=""/>
        <dsp:cNvSpPr/>
      </dsp:nvSpPr>
      <dsp:spPr>
        <a:xfrm>
          <a:off x="145628" y="564479"/>
          <a:ext cx="0" cy="819047"/>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A179F1A-6C69-9C4B-9095-2A061C7D2D14}">
      <dsp:nvSpPr>
        <dsp:cNvPr id="0" name=""/>
        <dsp:cNvSpPr/>
      </dsp:nvSpPr>
      <dsp:spPr>
        <a:xfrm>
          <a:off x="119728" y="1357627"/>
          <a:ext cx="51799" cy="51799"/>
        </a:xfrm>
        <a:prstGeom prst="ellipse">
          <a:avLst/>
        </a:prstGeom>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346593-CAF5-B241-BE14-3FDBD1F208A2}">
      <dsp:nvSpPr>
        <dsp:cNvPr id="0" name=""/>
        <dsp:cNvSpPr/>
      </dsp:nvSpPr>
      <dsp:spPr>
        <a:xfrm rot="18900000">
          <a:off x="1680287" y="2244718"/>
          <a:ext cx="203486" cy="203486"/>
        </a:xfrm>
        <a:prstGeom prst="teardrop">
          <a:avLst>
            <a:gd name="adj" fmla="val 115000"/>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A00ACC-E06D-8348-BD74-7AB25BAB5103}">
      <dsp:nvSpPr>
        <dsp:cNvPr id="0" name=""/>
        <dsp:cNvSpPr/>
      </dsp:nvSpPr>
      <dsp:spPr>
        <a:xfrm>
          <a:off x="1702893" y="2267324"/>
          <a:ext cx="158275" cy="15827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DB7D522A-4C68-A840-B49F-6FC83F3CDE94}">
      <dsp:nvSpPr>
        <dsp:cNvPr id="0" name=""/>
        <dsp:cNvSpPr/>
      </dsp:nvSpPr>
      <dsp:spPr>
        <a:xfrm>
          <a:off x="1925917" y="1383527"/>
          <a:ext cx="2725040" cy="81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a:latin typeface="+mn-lt"/>
            </a:rPr>
            <a:t>QRT launches in the City of Norwood</a:t>
          </a:r>
        </a:p>
      </dsp:txBody>
      <dsp:txXfrm>
        <a:off x="1925917" y="1383527"/>
        <a:ext cx="2725040" cy="819047"/>
      </dsp:txXfrm>
    </dsp:sp>
    <dsp:sp modelId="{3B388E7A-96B8-6047-990D-3069C82FEAE7}">
      <dsp:nvSpPr>
        <dsp:cNvPr id="0" name=""/>
        <dsp:cNvSpPr/>
      </dsp:nvSpPr>
      <dsp:spPr>
        <a:xfrm>
          <a:off x="1925917" y="2202574"/>
          <a:ext cx="2725040" cy="28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latin typeface="+mn-lt"/>
            </a:rPr>
            <a:t>2016</a:t>
          </a:r>
        </a:p>
      </dsp:txBody>
      <dsp:txXfrm>
        <a:off x="1925917" y="2202574"/>
        <a:ext cx="2725040" cy="287773"/>
      </dsp:txXfrm>
    </dsp:sp>
    <dsp:sp modelId="{7E0DE841-1D6A-4B43-9B1B-6023B4394321}">
      <dsp:nvSpPr>
        <dsp:cNvPr id="0" name=""/>
        <dsp:cNvSpPr/>
      </dsp:nvSpPr>
      <dsp:spPr>
        <a:xfrm>
          <a:off x="1782030" y="1383527"/>
          <a:ext cx="0" cy="819047"/>
        </a:xfrm>
        <a:prstGeom prst="line">
          <a:avLst/>
        </a:prstGeom>
        <a:noFill/>
        <a:ln w="12700" cap="rnd"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9EDF0D7-6A5A-2F47-A8D0-88720F93D798}">
      <dsp:nvSpPr>
        <dsp:cNvPr id="0" name=""/>
        <dsp:cNvSpPr/>
      </dsp:nvSpPr>
      <dsp:spPr>
        <a:xfrm>
          <a:off x="1756131" y="1357627"/>
          <a:ext cx="51799" cy="51799"/>
        </a:xfrm>
        <a:prstGeom prst="ellipse">
          <a:avLst/>
        </a:prstGeom>
        <a:solidFill>
          <a:schemeClr val="accent3">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3F57D4-8153-AC48-8044-A28975A61D8E}">
      <dsp:nvSpPr>
        <dsp:cNvPr id="0" name=""/>
        <dsp:cNvSpPr/>
      </dsp:nvSpPr>
      <dsp:spPr>
        <a:xfrm rot="8100000">
          <a:off x="3316690" y="318848"/>
          <a:ext cx="203486" cy="203486"/>
        </a:xfrm>
        <a:prstGeom prst="teardrop">
          <a:avLst>
            <a:gd name="adj" fmla="val 115000"/>
          </a:avLst>
        </a:prstGeom>
        <a:solidFill>
          <a:schemeClr val="accent4">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AE33DE-E3D3-9949-A62E-0275D8F6639D}">
      <dsp:nvSpPr>
        <dsp:cNvPr id="0" name=""/>
        <dsp:cNvSpPr/>
      </dsp:nvSpPr>
      <dsp:spPr>
        <a:xfrm>
          <a:off x="3339296" y="341454"/>
          <a:ext cx="158275" cy="15827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D791CF0D-AC8F-EC46-9D2D-49A549D2A6FC}">
      <dsp:nvSpPr>
        <dsp:cNvPr id="0" name=""/>
        <dsp:cNvSpPr/>
      </dsp:nvSpPr>
      <dsp:spPr>
        <a:xfrm>
          <a:off x="3562320" y="564479"/>
          <a:ext cx="2725040" cy="81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a:latin typeface="+mn-lt"/>
            </a:rPr>
            <a:t>County awarded $400,000 federal CARA grant to implement QRT</a:t>
          </a:r>
        </a:p>
      </dsp:txBody>
      <dsp:txXfrm>
        <a:off x="3562320" y="564479"/>
        <a:ext cx="2725040" cy="819047"/>
      </dsp:txXfrm>
    </dsp:sp>
    <dsp:sp modelId="{F1621208-EF7F-AB4C-BC4F-4046EDA7AB4A}">
      <dsp:nvSpPr>
        <dsp:cNvPr id="0" name=""/>
        <dsp:cNvSpPr/>
      </dsp:nvSpPr>
      <dsp:spPr>
        <a:xfrm>
          <a:off x="3562320" y="276705"/>
          <a:ext cx="2725040" cy="28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latin typeface="+mn-lt"/>
            </a:rPr>
            <a:t>2017</a:t>
          </a:r>
        </a:p>
      </dsp:txBody>
      <dsp:txXfrm>
        <a:off x="3562320" y="276705"/>
        <a:ext cx="2725040" cy="287773"/>
      </dsp:txXfrm>
    </dsp:sp>
    <dsp:sp modelId="{BDC104FF-22B3-E047-AFB8-09D9476DBB69}">
      <dsp:nvSpPr>
        <dsp:cNvPr id="0" name=""/>
        <dsp:cNvSpPr/>
      </dsp:nvSpPr>
      <dsp:spPr>
        <a:xfrm>
          <a:off x="3418433" y="564479"/>
          <a:ext cx="0" cy="819047"/>
        </a:xfrm>
        <a:prstGeom prst="line">
          <a:avLst/>
        </a:prstGeom>
        <a:noFill/>
        <a:ln w="12700" cap="rnd"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E65586F-EDA5-324B-A3BF-598016CDE077}">
      <dsp:nvSpPr>
        <dsp:cNvPr id="0" name=""/>
        <dsp:cNvSpPr/>
      </dsp:nvSpPr>
      <dsp:spPr>
        <a:xfrm>
          <a:off x="3392534" y="1357627"/>
          <a:ext cx="51799" cy="51799"/>
        </a:xfrm>
        <a:prstGeom prst="ellipse">
          <a:avLst/>
        </a:prstGeom>
        <a:solidFill>
          <a:schemeClr val="accent4">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67EA4D-FDD8-C54F-B76F-BD3D73EDEDDC}">
      <dsp:nvSpPr>
        <dsp:cNvPr id="0" name=""/>
        <dsp:cNvSpPr/>
      </dsp:nvSpPr>
      <dsp:spPr>
        <a:xfrm rot="18900000">
          <a:off x="4953093" y="2244718"/>
          <a:ext cx="203486" cy="203486"/>
        </a:xfrm>
        <a:prstGeom prst="teardrop">
          <a:avLst>
            <a:gd name="adj" fmla="val 115000"/>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780068-953A-8F41-B153-C6E97AC01618}">
      <dsp:nvSpPr>
        <dsp:cNvPr id="0" name=""/>
        <dsp:cNvSpPr/>
      </dsp:nvSpPr>
      <dsp:spPr>
        <a:xfrm>
          <a:off x="4975698" y="2267324"/>
          <a:ext cx="158275" cy="15827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67E709C1-2B4D-F843-8A8E-F3C828EF0F0B}">
      <dsp:nvSpPr>
        <dsp:cNvPr id="0" name=""/>
        <dsp:cNvSpPr/>
      </dsp:nvSpPr>
      <dsp:spPr>
        <a:xfrm>
          <a:off x="5198723" y="1383527"/>
          <a:ext cx="2725040" cy="81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a:latin typeface="+mn-lt"/>
            </a:rPr>
            <a:t>Hamilton County’s county-wide QRT launched two days per week (East/West)</a:t>
          </a:r>
        </a:p>
      </dsp:txBody>
      <dsp:txXfrm>
        <a:off x="5198723" y="1383527"/>
        <a:ext cx="2725040" cy="819047"/>
      </dsp:txXfrm>
    </dsp:sp>
    <dsp:sp modelId="{954B8F5D-8DFC-8A4B-A220-D0291E0563C0}">
      <dsp:nvSpPr>
        <dsp:cNvPr id="0" name=""/>
        <dsp:cNvSpPr/>
      </dsp:nvSpPr>
      <dsp:spPr>
        <a:xfrm>
          <a:off x="5198723" y="2202574"/>
          <a:ext cx="2725040" cy="28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latin typeface="+mn-lt"/>
            </a:rPr>
            <a:t>2018</a:t>
          </a:r>
        </a:p>
      </dsp:txBody>
      <dsp:txXfrm>
        <a:off x="5198723" y="2202574"/>
        <a:ext cx="2725040" cy="287773"/>
      </dsp:txXfrm>
    </dsp:sp>
    <dsp:sp modelId="{B5880759-3EF7-0D47-A041-2BCD668866C6}">
      <dsp:nvSpPr>
        <dsp:cNvPr id="0" name=""/>
        <dsp:cNvSpPr/>
      </dsp:nvSpPr>
      <dsp:spPr>
        <a:xfrm>
          <a:off x="5054836" y="1383527"/>
          <a:ext cx="0" cy="819047"/>
        </a:xfrm>
        <a:prstGeom prst="line">
          <a:avLst/>
        </a:prstGeom>
        <a:noFill/>
        <a:ln w="12700" cap="rnd"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4287F24-E828-4E4E-A288-1CC6875B8637}">
      <dsp:nvSpPr>
        <dsp:cNvPr id="0" name=""/>
        <dsp:cNvSpPr/>
      </dsp:nvSpPr>
      <dsp:spPr>
        <a:xfrm>
          <a:off x="5028483" y="1357627"/>
          <a:ext cx="51799" cy="51799"/>
        </a:xfrm>
        <a:prstGeom prst="ellipse">
          <a:avLst/>
        </a:prstGeom>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14073-E23D-444A-B47A-BBF25109BB30}">
      <dsp:nvSpPr>
        <dsp:cNvPr id="0" name=""/>
        <dsp:cNvSpPr/>
      </dsp:nvSpPr>
      <dsp:spPr>
        <a:xfrm>
          <a:off x="0" y="1572301"/>
          <a:ext cx="8195872" cy="0"/>
        </a:xfrm>
        <a:prstGeom prst="line">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ABFB670B-E4A7-DE41-B253-225F0D8B8A9C}">
      <dsp:nvSpPr>
        <dsp:cNvPr id="0" name=""/>
        <dsp:cNvSpPr/>
      </dsp:nvSpPr>
      <dsp:spPr>
        <a:xfrm rot="8100000">
          <a:off x="53968" y="362354"/>
          <a:ext cx="231251" cy="231251"/>
        </a:xfrm>
        <a:prstGeom prst="teardrop">
          <a:avLst>
            <a:gd name="adj" fmla="val 11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F04453-04E5-484F-B781-167898B68078}">
      <dsp:nvSpPr>
        <dsp:cNvPr id="0" name=""/>
        <dsp:cNvSpPr/>
      </dsp:nvSpPr>
      <dsp:spPr>
        <a:xfrm>
          <a:off x="79658" y="388044"/>
          <a:ext cx="179871" cy="179871"/>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8D074643-B1E5-DB4D-B9C2-C0B73A30ED32}">
      <dsp:nvSpPr>
        <dsp:cNvPr id="0" name=""/>
        <dsp:cNvSpPr/>
      </dsp:nvSpPr>
      <dsp:spPr>
        <a:xfrm>
          <a:off x="333113" y="641499"/>
          <a:ext cx="3402354" cy="930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a:latin typeface="+mn-lt"/>
            </a:rPr>
            <a:t>County awarded $1M federal COSSAP grant to implement a full-time QRT that included proactive hotspot outreach</a:t>
          </a:r>
        </a:p>
        <a:p>
          <a:pPr marL="0" lvl="0" indent="0" algn="l" defTabSz="488950">
            <a:lnSpc>
              <a:spcPct val="90000"/>
            </a:lnSpc>
            <a:spcBef>
              <a:spcPct val="0"/>
            </a:spcBef>
            <a:spcAft>
              <a:spcPct val="35000"/>
            </a:spcAft>
            <a:buNone/>
          </a:pPr>
          <a:r>
            <a:rPr lang="en-US" sz="1100" kern="1200">
              <a:latin typeface="+mn-lt"/>
            </a:rPr>
            <a:t>County awarded $433k State COSSAP grant to implement an African American Outreach Program</a:t>
          </a:r>
        </a:p>
      </dsp:txBody>
      <dsp:txXfrm>
        <a:off x="333113" y="641499"/>
        <a:ext cx="3402354" cy="930802"/>
      </dsp:txXfrm>
    </dsp:sp>
    <dsp:sp modelId="{AD19511D-62DF-AC48-89F7-0CCF84F592B5}">
      <dsp:nvSpPr>
        <dsp:cNvPr id="0" name=""/>
        <dsp:cNvSpPr/>
      </dsp:nvSpPr>
      <dsp:spPr>
        <a:xfrm>
          <a:off x="333113" y="314460"/>
          <a:ext cx="3402354" cy="327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latin typeface="+mn-lt"/>
            </a:rPr>
            <a:t>2020</a:t>
          </a:r>
        </a:p>
      </dsp:txBody>
      <dsp:txXfrm>
        <a:off x="333113" y="314460"/>
        <a:ext cx="3402354" cy="327038"/>
      </dsp:txXfrm>
    </dsp:sp>
    <dsp:sp modelId="{2F310184-2AD1-804A-83AB-1F23839E2B7D}">
      <dsp:nvSpPr>
        <dsp:cNvPr id="0" name=""/>
        <dsp:cNvSpPr/>
      </dsp:nvSpPr>
      <dsp:spPr>
        <a:xfrm>
          <a:off x="169593" y="641499"/>
          <a:ext cx="0" cy="930802"/>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18D4593-E370-0C48-8A61-691EDEC72A62}">
      <dsp:nvSpPr>
        <dsp:cNvPr id="0" name=""/>
        <dsp:cNvSpPr/>
      </dsp:nvSpPr>
      <dsp:spPr>
        <a:xfrm>
          <a:off x="139575" y="1542868"/>
          <a:ext cx="58866" cy="58866"/>
        </a:xfrm>
        <a:prstGeom prst="ellipse">
          <a:avLst/>
        </a:prstGeom>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924441-EAE9-784D-AFB3-610E0F7D5EAD}">
      <dsp:nvSpPr>
        <dsp:cNvPr id="0" name=""/>
        <dsp:cNvSpPr/>
      </dsp:nvSpPr>
      <dsp:spPr>
        <a:xfrm rot="18900000">
          <a:off x="2096218" y="2550998"/>
          <a:ext cx="231251" cy="231251"/>
        </a:xfrm>
        <a:prstGeom prst="teardrop">
          <a:avLst>
            <a:gd name="adj" fmla="val 115000"/>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D6ABFD-89CD-CF41-BB98-041768E03642}">
      <dsp:nvSpPr>
        <dsp:cNvPr id="0" name=""/>
        <dsp:cNvSpPr/>
      </dsp:nvSpPr>
      <dsp:spPr>
        <a:xfrm>
          <a:off x="2121908" y="2576688"/>
          <a:ext cx="179871" cy="179871"/>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CF784710-7C60-AD40-8DB8-DC0D95F2D126}">
      <dsp:nvSpPr>
        <dsp:cNvPr id="0" name=""/>
        <dsp:cNvSpPr/>
      </dsp:nvSpPr>
      <dsp:spPr>
        <a:xfrm>
          <a:off x="2375363" y="1572301"/>
          <a:ext cx="3402354" cy="930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a:latin typeface="+mn-lt"/>
            </a:rPr>
            <a:t>County launches its expansion with two full-time teams</a:t>
          </a:r>
        </a:p>
      </dsp:txBody>
      <dsp:txXfrm>
        <a:off x="2375363" y="1572301"/>
        <a:ext cx="3402354" cy="930802"/>
      </dsp:txXfrm>
    </dsp:sp>
    <dsp:sp modelId="{071E4B7E-B866-9A43-A035-95A54164399D}">
      <dsp:nvSpPr>
        <dsp:cNvPr id="0" name=""/>
        <dsp:cNvSpPr/>
      </dsp:nvSpPr>
      <dsp:spPr>
        <a:xfrm>
          <a:off x="2375363" y="2503104"/>
          <a:ext cx="3402354" cy="327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latin typeface="+mn-lt"/>
            </a:rPr>
            <a:t>2021</a:t>
          </a:r>
        </a:p>
      </dsp:txBody>
      <dsp:txXfrm>
        <a:off x="2375363" y="2503104"/>
        <a:ext cx="3402354" cy="327038"/>
      </dsp:txXfrm>
    </dsp:sp>
    <dsp:sp modelId="{6A01A56D-1D30-EF47-A262-4ADB444BEB81}">
      <dsp:nvSpPr>
        <dsp:cNvPr id="0" name=""/>
        <dsp:cNvSpPr/>
      </dsp:nvSpPr>
      <dsp:spPr>
        <a:xfrm>
          <a:off x="2211844" y="1572301"/>
          <a:ext cx="0" cy="930802"/>
        </a:xfrm>
        <a:prstGeom prst="line">
          <a:avLst/>
        </a:prstGeom>
        <a:noFill/>
        <a:ln w="12700" cap="rnd"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A4B68D07-427D-4247-B575-575F89C30A9A}">
      <dsp:nvSpPr>
        <dsp:cNvPr id="0" name=""/>
        <dsp:cNvSpPr/>
      </dsp:nvSpPr>
      <dsp:spPr>
        <a:xfrm>
          <a:off x="2181825" y="1542868"/>
          <a:ext cx="58866" cy="58866"/>
        </a:xfrm>
        <a:prstGeom prst="ellipse">
          <a:avLst/>
        </a:prstGeom>
        <a:solidFill>
          <a:schemeClr val="accent3">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24414E-6A18-6B46-AD6E-82E8DCF55E66}">
      <dsp:nvSpPr>
        <dsp:cNvPr id="0" name=""/>
        <dsp:cNvSpPr/>
      </dsp:nvSpPr>
      <dsp:spPr>
        <a:xfrm rot="8100000">
          <a:off x="4138469" y="362354"/>
          <a:ext cx="231251" cy="231251"/>
        </a:xfrm>
        <a:prstGeom prst="teardrop">
          <a:avLst>
            <a:gd name="adj" fmla="val 115000"/>
          </a:avLst>
        </a:prstGeom>
        <a:solidFill>
          <a:schemeClr val="accent4">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D44C05-1702-EE44-974C-974F31E7503C}">
      <dsp:nvSpPr>
        <dsp:cNvPr id="0" name=""/>
        <dsp:cNvSpPr/>
      </dsp:nvSpPr>
      <dsp:spPr>
        <a:xfrm>
          <a:off x="4164159" y="388044"/>
          <a:ext cx="179871" cy="179871"/>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EADD5AC1-4BFC-A640-9AE0-49217E94BF13}">
      <dsp:nvSpPr>
        <dsp:cNvPr id="0" name=""/>
        <dsp:cNvSpPr/>
      </dsp:nvSpPr>
      <dsp:spPr>
        <a:xfrm>
          <a:off x="4417614" y="641499"/>
          <a:ext cx="3402354" cy="930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a:latin typeface="+mn-lt"/>
            </a:rPr>
            <a:t>County awarded $1.6M COSSAP grant to expand deflection efforts to incorporate all six deflection pathways</a:t>
          </a:r>
        </a:p>
      </dsp:txBody>
      <dsp:txXfrm>
        <a:off x="4417614" y="641499"/>
        <a:ext cx="3402354" cy="930802"/>
      </dsp:txXfrm>
    </dsp:sp>
    <dsp:sp modelId="{509BC5C3-2C42-B14B-9F8C-93B445640EA5}">
      <dsp:nvSpPr>
        <dsp:cNvPr id="0" name=""/>
        <dsp:cNvSpPr/>
      </dsp:nvSpPr>
      <dsp:spPr>
        <a:xfrm>
          <a:off x="4417614" y="314460"/>
          <a:ext cx="3402354" cy="327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latin typeface="+mn-lt"/>
            </a:rPr>
            <a:t>2022</a:t>
          </a:r>
        </a:p>
      </dsp:txBody>
      <dsp:txXfrm>
        <a:off x="4417614" y="314460"/>
        <a:ext cx="3402354" cy="327038"/>
      </dsp:txXfrm>
    </dsp:sp>
    <dsp:sp modelId="{B3A9CD4E-5908-BF44-B689-F92E7171310E}">
      <dsp:nvSpPr>
        <dsp:cNvPr id="0" name=""/>
        <dsp:cNvSpPr/>
      </dsp:nvSpPr>
      <dsp:spPr>
        <a:xfrm>
          <a:off x="4254094" y="641499"/>
          <a:ext cx="0" cy="930802"/>
        </a:xfrm>
        <a:prstGeom prst="line">
          <a:avLst/>
        </a:prstGeom>
        <a:noFill/>
        <a:ln w="12700" cap="rnd"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DAE640C-7358-8F4D-8345-4EBB9737A961}">
      <dsp:nvSpPr>
        <dsp:cNvPr id="0" name=""/>
        <dsp:cNvSpPr/>
      </dsp:nvSpPr>
      <dsp:spPr>
        <a:xfrm>
          <a:off x="4224076" y="1542868"/>
          <a:ext cx="58866" cy="58866"/>
        </a:xfrm>
        <a:prstGeom prst="ellipse">
          <a:avLst/>
        </a:prstGeom>
        <a:solidFill>
          <a:schemeClr val="accent4">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4DABA-D274-40B3-A58F-9433BB75135B}">
      <dsp:nvSpPr>
        <dsp:cNvPr id="0" name=""/>
        <dsp:cNvSpPr/>
      </dsp:nvSpPr>
      <dsp:spPr>
        <a:xfrm>
          <a:off x="743229" y="932"/>
          <a:ext cx="2120626" cy="1272375"/>
        </a:xfrm>
        <a:prstGeom prst="rect">
          <a:avLst/>
        </a:prstGeom>
        <a:solidFill>
          <a:schemeClr val="accent3"/>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Linkage to Care – </a:t>
          </a:r>
        </a:p>
        <a:p>
          <a:pPr marL="0" lvl="0" indent="0" algn="ctr" defTabSz="622300">
            <a:lnSpc>
              <a:spcPct val="90000"/>
            </a:lnSpc>
            <a:spcBef>
              <a:spcPct val="0"/>
            </a:spcBef>
            <a:spcAft>
              <a:spcPct val="35000"/>
            </a:spcAft>
            <a:buNone/>
          </a:pPr>
          <a:r>
            <a:rPr lang="en-US" sz="1400" kern="1200"/>
            <a:t>Direct access and referral to treatment</a:t>
          </a:r>
        </a:p>
      </dsp:txBody>
      <dsp:txXfrm>
        <a:off x="743229" y="932"/>
        <a:ext cx="2120626" cy="1272375"/>
      </dsp:txXfrm>
    </dsp:sp>
    <dsp:sp modelId="{E5C85BC1-370E-45C7-9E59-3DA31E4B939D}">
      <dsp:nvSpPr>
        <dsp:cNvPr id="0" name=""/>
        <dsp:cNvSpPr/>
      </dsp:nvSpPr>
      <dsp:spPr>
        <a:xfrm>
          <a:off x="3075918" y="932"/>
          <a:ext cx="2120626" cy="1272375"/>
        </a:xfrm>
        <a:prstGeom prst="rect">
          <a:avLst/>
        </a:prstGeom>
        <a:solidFill>
          <a:schemeClr val="accent2"/>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Peer navigators are champions for recovery by eliminating barriers and assisting them to a personalized path to recovery</a:t>
          </a:r>
        </a:p>
      </dsp:txBody>
      <dsp:txXfrm>
        <a:off x="3075918" y="932"/>
        <a:ext cx="2120626" cy="1272375"/>
      </dsp:txXfrm>
    </dsp:sp>
    <dsp:sp modelId="{0DB93CB0-8966-4A59-9B02-21EF04BB4CF3}">
      <dsp:nvSpPr>
        <dsp:cNvPr id="0" name=""/>
        <dsp:cNvSpPr/>
      </dsp:nvSpPr>
      <dsp:spPr>
        <a:xfrm>
          <a:off x="5408607" y="932"/>
          <a:ext cx="2120626" cy="1272375"/>
        </a:xfrm>
        <a:prstGeom prst="rect">
          <a:avLst/>
        </a:prstGeom>
        <a:solidFill>
          <a:schemeClr val="accent3"/>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Family support and counseling</a:t>
          </a:r>
        </a:p>
      </dsp:txBody>
      <dsp:txXfrm>
        <a:off x="5408607" y="932"/>
        <a:ext cx="2120626" cy="1272375"/>
      </dsp:txXfrm>
    </dsp:sp>
    <dsp:sp modelId="{A654DDA2-EBA9-4775-8EF5-300C3ABEB9AF}">
      <dsp:nvSpPr>
        <dsp:cNvPr id="0" name=""/>
        <dsp:cNvSpPr/>
      </dsp:nvSpPr>
      <dsp:spPr>
        <a:xfrm>
          <a:off x="743229" y="1485370"/>
          <a:ext cx="2120626" cy="1272375"/>
        </a:xfrm>
        <a:prstGeom prst="rect">
          <a:avLst/>
        </a:prstGeom>
        <a:solidFill>
          <a:schemeClr val="accent3"/>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Harm Reduction materials courtesy of Hamilton County Public Health</a:t>
          </a:r>
        </a:p>
      </dsp:txBody>
      <dsp:txXfrm>
        <a:off x="743229" y="1485370"/>
        <a:ext cx="2120626" cy="1272375"/>
      </dsp:txXfrm>
    </dsp:sp>
    <dsp:sp modelId="{72349BAA-6AD7-461A-BDD1-DAC8BD840556}">
      <dsp:nvSpPr>
        <dsp:cNvPr id="0" name=""/>
        <dsp:cNvSpPr/>
      </dsp:nvSpPr>
      <dsp:spPr>
        <a:xfrm>
          <a:off x="3075918" y="1485370"/>
          <a:ext cx="2120626" cy="1272375"/>
        </a:xfrm>
        <a:prstGeom prst="rect">
          <a:avLst/>
        </a:prstGeom>
        <a:solidFill>
          <a:schemeClr val="accent2"/>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Community outreach, education, and training</a:t>
          </a:r>
        </a:p>
      </dsp:txBody>
      <dsp:txXfrm>
        <a:off x="3075918" y="1485370"/>
        <a:ext cx="2120626" cy="1272375"/>
      </dsp:txXfrm>
    </dsp:sp>
    <dsp:sp modelId="{52FAAC14-3F0F-47CE-A159-938711FCC73C}">
      <dsp:nvSpPr>
        <dsp:cNvPr id="0" name=""/>
        <dsp:cNvSpPr/>
      </dsp:nvSpPr>
      <dsp:spPr>
        <a:xfrm>
          <a:off x="5408607" y="1485370"/>
          <a:ext cx="2120626" cy="1272375"/>
        </a:xfrm>
        <a:prstGeom prst="rect">
          <a:avLst/>
        </a:prstGeom>
        <a:solidFill>
          <a:schemeClr val="accent3"/>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Wellness Checks</a:t>
          </a:r>
        </a:p>
      </dsp:txBody>
      <dsp:txXfrm>
        <a:off x="5408607" y="1485370"/>
        <a:ext cx="2120626" cy="12723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090E2-9849-4D34-8026-AB2C26F75F87}">
      <dsp:nvSpPr>
        <dsp:cNvPr id="0" name=""/>
        <dsp:cNvSpPr/>
      </dsp:nvSpPr>
      <dsp:spPr>
        <a:xfrm>
          <a:off x="414731" y="299339"/>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B3A4CD-987B-444B-9F2F-01E8B9FA4626}">
      <dsp:nvSpPr>
        <dsp:cNvPr id="0" name=""/>
        <dsp:cNvSpPr/>
      </dsp:nvSpPr>
      <dsp:spPr>
        <a:xfrm>
          <a:off x="648731" y="53333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EEC7CCB-587B-4C64-B667-1667C0729398}">
      <dsp:nvSpPr>
        <dsp:cNvPr id="0" name=""/>
        <dsp:cNvSpPr/>
      </dsp:nvSpPr>
      <dsp:spPr>
        <a:xfrm>
          <a:off x="63731" y="173933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b="1" kern="1200">
              <a:latin typeface="+mj-lt"/>
            </a:rPr>
            <a:t>Received 4,300+ Inbound Referrals</a:t>
          </a:r>
          <a:endParaRPr lang="en-US" sz="1300" kern="1200">
            <a:latin typeface="+mj-lt"/>
          </a:endParaRPr>
        </a:p>
      </dsp:txBody>
      <dsp:txXfrm>
        <a:off x="63731" y="1739339"/>
        <a:ext cx="1800000" cy="720000"/>
      </dsp:txXfrm>
    </dsp:sp>
    <dsp:sp modelId="{739CBB55-4E57-41EA-895A-F848F2FB31B6}">
      <dsp:nvSpPr>
        <dsp:cNvPr id="0" name=""/>
        <dsp:cNvSpPr/>
      </dsp:nvSpPr>
      <dsp:spPr>
        <a:xfrm>
          <a:off x="2529731" y="299339"/>
          <a:ext cx="1098000" cy="1098000"/>
        </a:xfrm>
        <a:prstGeom prst="round2DiagRect">
          <a:avLst>
            <a:gd name="adj1" fmla="val 29727"/>
            <a:gd name="adj2" fmla="val 0"/>
          </a:avLst>
        </a:prstGeom>
        <a:solidFill>
          <a:schemeClr val="accent3"/>
        </a:solidFill>
        <a:ln>
          <a:noFill/>
        </a:ln>
        <a:effectLst/>
      </dsp:spPr>
      <dsp:style>
        <a:lnRef idx="0">
          <a:scrgbClr r="0" g="0" b="0"/>
        </a:lnRef>
        <a:fillRef idx="1">
          <a:scrgbClr r="0" g="0" b="0"/>
        </a:fillRef>
        <a:effectRef idx="0">
          <a:scrgbClr r="0" g="0" b="0"/>
        </a:effectRef>
        <a:fontRef idx="minor"/>
      </dsp:style>
    </dsp:sp>
    <dsp:sp modelId="{03F913A1-E691-4FA0-BD63-086BECB4C5A0}">
      <dsp:nvSpPr>
        <dsp:cNvPr id="0" name=""/>
        <dsp:cNvSpPr/>
      </dsp:nvSpPr>
      <dsp:spPr>
        <a:xfrm>
          <a:off x="2763731" y="533339"/>
          <a:ext cx="630000" cy="63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BCCC395-6413-4B5D-A57B-EC96D6ACD370}">
      <dsp:nvSpPr>
        <dsp:cNvPr id="0" name=""/>
        <dsp:cNvSpPr/>
      </dsp:nvSpPr>
      <dsp:spPr>
        <a:xfrm>
          <a:off x="2178731" y="173933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b="1" kern="1200">
              <a:latin typeface="+mj-lt"/>
            </a:rPr>
            <a:t>Conducted 8,900+ interactions</a:t>
          </a:r>
          <a:endParaRPr lang="en-US" sz="1300" kern="1200">
            <a:latin typeface="+mj-lt"/>
          </a:endParaRPr>
        </a:p>
      </dsp:txBody>
      <dsp:txXfrm>
        <a:off x="2178731" y="1739339"/>
        <a:ext cx="1800000" cy="720000"/>
      </dsp:txXfrm>
    </dsp:sp>
    <dsp:sp modelId="{2257C13F-93E3-4863-A741-6289C9CE4685}">
      <dsp:nvSpPr>
        <dsp:cNvPr id="0" name=""/>
        <dsp:cNvSpPr/>
      </dsp:nvSpPr>
      <dsp:spPr>
        <a:xfrm>
          <a:off x="4644731" y="299339"/>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2DE474-86F4-496C-8454-82140546F7EA}">
      <dsp:nvSpPr>
        <dsp:cNvPr id="0" name=""/>
        <dsp:cNvSpPr/>
      </dsp:nvSpPr>
      <dsp:spPr>
        <a:xfrm>
          <a:off x="4878731" y="533339"/>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57DE737-16E6-4D4F-82CD-CA96714C622A}">
      <dsp:nvSpPr>
        <dsp:cNvPr id="0" name=""/>
        <dsp:cNvSpPr/>
      </dsp:nvSpPr>
      <dsp:spPr>
        <a:xfrm>
          <a:off x="4293731" y="173933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b="1" kern="1200">
              <a:latin typeface="+mj-lt"/>
            </a:rPr>
            <a:t>Distributed 3,500+  Harm Reduction Supplies</a:t>
          </a:r>
          <a:endParaRPr lang="en-US" sz="1300" kern="1200">
            <a:latin typeface="+mj-lt"/>
          </a:endParaRPr>
        </a:p>
      </dsp:txBody>
      <dsp:txXfrm>
        <a:off x="4293731" y="1739339"/>
        <a:ext cx="1800000" cy="720000"/>
      </dsp:txXfrm>
    </dsp:sp>
    <dsp:sp modelId="{F8E48D9A-6E95-449B-96F8-DD8BB2AF721E}">
      <dsp:nvSpPr>
        <dsp:cNvPr id="0" name=""/>
        <dsp:cNvSpPr/>
      </dsp:nvSpPr>
      <dsp:spPr>
        <a:xfrm>
          <a:off x="6759731" y="299339"/>
          <a:ext cx="1098000" cy="1098000"/>
        </a:xfrm>
        <a:prstGeom prst="round2DiagRect">
          <a:avLst>
            <a:gd name="adj1" fmla="val 29727"/>
            <a:gd name="adj2" fmla="val 0"/>
          </a:avLst>
        </a:prstGeom>
        <a:solidFill>
          <a:schemeClr val="accent3"/>
        </a:solidFill>
        <a:ln>
          <a:noFill/>
        </a:ln>
        <a:effectLst/>
      </dsp:spPr>
      <dsp:style>
        <a:lnRef idx="0">
          <a:scrgbClr r="0" g="0" b="0"/>
        </a:lnRef>
        <a:fillRef idx="1">
          <a:scrgbClr r="0" g="0" b="0"/>
        </a:fillRef>
        <a:effectRef idx="0">
          <a:scrgbClr r="0" g="0" b="0"/>
        </a:effectRef>
        <a:fontRef idx="minor"/>
      </dsp:style>
    </dsp:sp>
    <dsp:sp modelId="{6F4EDDEE-D72A-49C4-B72A-48851CFD2B0F}">
      <dsp:nvSpPr>
        <dsp:cNvPr id="0" name=""/>
        <dsp:cNvSpPr/>
      </dsp:nvSpPr>
      <dsp:spPr>
        <a:xfrm>
          <a:off x="6993731" y="533339"/>
          <a:ext cx="630000" cy="63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90ED0FA-A302-45B0-ADBE-D66B30A9F5ED}">
      <dsp:nvSpPr>
        <dsp:cNvPr id="0" name=""/>
        <dsp:cNvSpPr/>
      </dsp:nvSpPr>
      <dsp:spPr>
        <a:xfrm>
          <a:off x="6408731" y="173933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b="1" kern="1200">
              <a:latin typeface="+mj-lt"/>
            </a:rPr>
            <a:t>Conducted 570+ Community Outreach Events</a:t>
          </a:r>
        </a:p>
      </dsp:txBody>
      <dsp:txXfrm>
        <a:off x="6408731" y="1739339"/>
        <a:ext cx="180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21053-95A2-445F-BDCC-5D03EFA34D78}">
      <dsp:nvSpPr>
        <dsp:cNvPr id="0" name=""/>
        <dsp:cNvSpPr/>
      </dsp:nvSpPr>
      <dsp:spPr>
        <a:xfrm>
          <a:off x="0" y="321515"/>
          <a:ext cx="8272463" cy="1731551"/>
        </a:xfrm>
        <a:prstGeom prst="rightArrow">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0F3438-4AFF-4278-885E-63D63537A720}">
      <dsp:nvSpPr>
        <dsp:cNvPr id="0" name=""/>
        <dsp:cNvSpPr/>
      </dsp:nvSpPr>
      <dsp:spPr>
        <a:xfrm>
          <a:off x="6391203" y="1706757"/>
          <a:ext cx="1191590" cy="730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88950">
            <a:lnSpc>
              <a:spcPct val="90000"/>
            </a:lnSpc>
            <a:spcBef>
              <a:spcPct val="0"/>
            </a:spcBef>
            <a:spcAft>
              <a:spcPct val="15000"/>
            </a:spcAft>
            <a:buChar char="•"/>
          </a:pPr>
          <a:r>
            <a:rPr lang="en-US" sz="1100" i="1" kern="1200"/>
            <a:t>Workflow support for harm reduction and outreach activities</a:t>
          </a:r>
        </a:p>
      </dsp:txBody>
      <dsp:txXfrm>
        <a:off x="6391203" y="1706757"/>
        <a:ext cx="1191590" cy="730406"/>
      </dsp:txXfrm>
    </dsp:sp>
    <dsp:sp modelId="{8FBA0847-DCF5-4EFB-B725-97F67738331F}">
      <dsp:nvSpPr>
        <dsp:cNvPr id="0" name=""/>
        <dsp:cNvSpPr/>
      </dsp:nvSpPr>
      <dsp:spPr>
        <a:xfrm>
          <a:off x="6391203" y="754403"/>
          <a:ext cx="1191590" cy="865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l" defTabSz="622300">
            <a:lnSpc>
              <a:spcPct val="90000"/>
            </a:lnSpc>
            <a:spcBef>
              <a:spcPct val="0"/>
            </a:spcBef>
            <a:spcAft>
              <a:spcPct val="35000"/>
            </a:spcAft>
            <a:buNone/>
          </a:pPr>
          <a:r>
            <a:rPr lang="en-US" sz="1400" i="0" kern="1200"/>
            <a:t>OUTREACH AND HARM REDUCTION</a:t>
          </a:r>
        </a:p>
      </dsp:txBody>
      <dsp:txXfrm>
        <a:off x="6391203" y="754403"/>
        <a:ext cx="1191590" cy="865775"/>
      </dsp:txXfrm>
    </dsp:sp>
    <dsp:sp modelId="{0254CB27-B57D-4457-B879-71F50DB6B05E}">
      <dsp:nvSpPr>
        <dsp:cNvPr id="0" name=""/>
        <dsp:cNvSpPr/>
      </dsp:nvSpPr>
      <dsp:spPr>
        <a:xfrm>
          <a:off x="4961294" y="1706757"/>
          <a:ext cx="1191590" cy="730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88950">
            <a:lnSpc>
              <a:spcPct val="90000"/>
            </a:lnSpc>
            <a:spcBef>
              <a:spcPct val="0"/>
            </a:spcBef>
            <a:spcAft>
              <a:spcPct val="15000"/>
            </a:spcAft>
            <a:buChar char="•"/>
          </a:pPr>
          <a:r>
            <a:rPr lang="en-US" sz="1100" i="1" kern="1200"/>
            <a:t>Workflow support for Drug Courts</a:t>
          </a:r>
        </a:p>
      </dsp:txBody>
      <dsp:txXfrm>
        <a:off x="4961294" y="1706757"/>
        <a:ext cx="1191590" cy="730406"/>
      </dsp:txXfrm>
    </dsp:sp>
    <dsp:sp modelId="{89E02310-3BB7-428C-B0A1-4E72DEA03FDE}">
      <dsp:nvSpPr>
        <dsp:cNvPr id="0" name=""/>
        <dsp:cNvSpPr/>
      </dsp:nvSpPr>
      <dsp:spPr>
        <a:xfrm>
          <a:off x="4961294" y="754403"/>
          <a:ext cx="1191590" cy="865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l" defTabSz="622300">
            <a:lnSpc>
              <a:spcPct val="90000"/>
            </a:lnSpc>
            <a:spcBef>
              <a:spcPct val="0"/>
            </a:spcBef>
            <a:spcAft>
              <a:spcPct val="35000"/>
            </a:spcAft>
            <a:buNone/>
          </a:pPr>
          <a:r>
            <a:rPr lang="en-US" sz="1400" kern="1200"/>
            <a:t>SPECIALTY COURTS</a:t>
          </a:r>
        </a:p>
      </dsp:txBody>
      <dsp:txXfrm>
        <a:off x="4961294" y="754403"/>
        <a:ext cx="1191590" cy="865775"/>
      </dsp:txXfrm>
    </dsp:sp>
    <dsp:sp modelId="{4B73A64A-3A3F-41D8-B271-FF5F897EBBA1}">
      <dsp:nvSpPr>
        <dsp:cNvPr id="0" name=""/>
        <dsp:cNvSpPr/>
      </dsp:nvSpPr>
      <dsp:spPr>
        <a:xfrm>
          <a:off x="3531386" y="1706757"/>
          <a:ext cx="1191590" cy="730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88950">
            <a:lnSpc>
              <a:spcPct val="90000"/>
            </a:lnSpc>
            <a:spcBef>
              <a:spcPct val="0"/>
            </a:spcBef>
            <a:spcAft>
              <a:spcPct val="15000"/>
            </a:spcAft>
            <a:buChar char="•"/>
          </a:pPr>
          <a:r>
            <a:rPr lang="en-US" sz="1100" i="1" kern="1200"/>
            <a:t>Automated referrals to outreach and deflection</a:t>
          </a:r>
        </a:p>
      </dsp:txBody>
      <dsp:txXfrm>
        <a:off x="3531386" y="1706757"/>
        <a:ext cx="1191590" cy="730406"/>
      </dsp:txXfrm>
    </dsp:sp>
    <dsp:sp modelId="{7AFBD286-3065-4B2E-AA1E-B81E9CEC2564}">
      <dsp:nvSpPr>
        <dsp:cNvPr id="0" name=""/>
        <dsp:cNvSpPr/>
      </dsp:nvSpPr>
      <dsp:spPr>
        <a:xfrm>
          <a:off x="3531386" y="754403"/>
          <a:ext cx="1191590" cy="865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l" defTabSz="622300">
            <a:lnSpc>
              <a:spcPct val="90000"/>
            </a:lnSpc>
            <a:spcBef>
              <a:spcPct val="0"/>
            </a:spcBef>
            <a:spcAft>
              <a:spcPct val="35000"/>
            </a:spcAft>
            <a:buNone/>
          </a:pPr>
          <a:r>
            <a:rPr lang="en-US" sz="1400" kern="1200"/>
            <a:t>STREAMLINED REFERRALS</a:t>
          </a:r>
        </a:p>
      </dsp:txBody>
      <dsp:txXfrm>
        <a:off x="3531386" y="754403"/>
        <a:ext cx="1191590" cy="865775"/>
      </dsp:txXfrm>
    </dsp:sp>
    <dsp:sp modelId="{2CE34793-2250-485C-B74C-1C7C2F23FA94}">
      <dsp:nvSpPr>
        <dsp:cNvPr id="0" name=""/>
        <dsp:cNvSpPr/>
      </dsp:nvSpPr>
      <dsp:spPr>
        <a:xfrm>
          <a:off x="2101478" y="1706757"/>
          <a:ext cx="1191590" cy="730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88950">
            <a:lnSpc>
              <a:spcPct val="90000"/>
            </a:lnSpc>
            <a:spcBef>
              <a:spcPct val="0"/>
            </a:spcBef>
            <a:spcAft>
              <a:spcPct val="15000"/>
            </a:spcAft>
            <a:buChar char="•"/>
          </a:pPr>
          <a:r>
            <a:rPr lang="en-US" sz="1100" i="1" kern="1200"/>
            <a:t>Real-time, deidentified data available for research and evaluation support</a:t>
          </a:r>
        </a:p>
      </dsp:txBody>
      <dsp:txXfrm>
        <a:off x="2101478" y="1706757"/>
        <a:ext cx="1191590" cy="730406"/>
      </dsp:txXfrm>
    </dsp:sp>
    <dsp:sp modelId="{B3A4ECD8-42D4-46EB-9930-6CF2AC48F7BD}">
      <dsp:nvSpPr>
        <dsp:cNvPr id="0" name=""/>
        <dsp:cNvSpPr/>
      </dsp:nvSpPr>
      <dsp:spPr>
        <a:xfrm>
          <a:off x="2101478" y="754403"/>
          <a:ext cx="1191590" cy="865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l" defTabSz="622300">
            <a:lnSpc>
              <a:spcPct val="90000"/>
            </a:lnSpc>
            <a:spcBef>
              <a:spcPct val="0"/>
            </a:spcBef>
            <a:spcAft>
              <a:spcPct val="35000"/>
            </a:spcAft>
            <a:buNone/>
          </a:pPr>
          <a:r>
            <a:rPr lang="en-US" sz="1400" kern="1200"/>
            <a:t>RESEARCH REGISTRY</a:t>
          </a:r>
        </a:p>
      </dsp:txBody>
      <dsp:txXfrm>
        <a:off x="2101478" y="754403"/>
        <a:ext cx="1191590" cy="865775"/>
      </dsp:txXfrm>
    </dsp:sp>
    <dsp:sp modelId="{353EB07A-C3AC-4A84-86E6-FA280482FC8E}">
      <dsp:nvSpPr>
        <dsp:cNvPr id="0" name=""/>
        <dsp:cNvSpPr/>
      </dsp:nvSpPr>
      <dsp:spPr>
        <a:xfrm>
          <a:off x="671570" y="1706757"/>
          <a:ext cx="1191590" cy="730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88950">
            <a:lnSpc>
              <a:spcPct val="90000"/>
            </a:lnSpc>
            <a:spcBef>
              <a:spcPct val="0"/>
            </a:spcBef>
            <a:spcAft>
              <a:spcPct val="15000"/>
            </a:spcAft>
            <a:buChar char="•"/>
          </a:pPr>
          <a:r>
            <a:rPr lang="en-US" sz="1100" i="1" kern="1200"/>
            <a:t>Workflow support for Quick Response Team(s)</a:t>
          </a:r>
        </a:p>
      </dsp:txBody>
      <dsp:txXfrm>
        <a:off x="671570" y="1706757"/>
        <a:ext cx="1191590" cy="730406"/>
      </dsp:txXfrm>
    </dsp:sp>
    <dsp:sp modelId="{8FCBFAAB-A458-44FF-BDF5-C39908BC990F}">
      <dsp:nvSpPr>
        <dsp:cNvPr id="0" name=""/>
        <dsp:cNvSpPr/>
      </dsp:nvSpPr>
      <dsp:spPr>
        <a:xfrm>
          <a:off x="671570" y="754403"/>
          <a:ext cx="1191590" cy="865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l" defTabSz="622300">
            <a:lnSpc>
              <a:spcPct val="90000"/>
            </a:lnSpc>
            <a:spcBef>
              <a:spcPct val="0"/>
            </a:spcBef>
            <a:spcAft>
              <a:spcPct val="35000"/>
            </a:spcAft>
            <a:buNone/>
          </a:pPr>
          <a:r>
            <a:rPr lang="en-US" sz="1400" kern="1200"/>
            <a:t>QRT WORKFLOW</a:t>
          </a:r>
        </a:p>
      </dsp:txBody>
      <dsp:txXfrm>
        <a:off x="671570" y="754403"/>
        <a:ext cx="1191590" cy="8657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2ADDB8-6A86-4410-BF7C-A4B760DB4325}">
      <dsp:nvSpPr>
        <dsp:cNvPr id="0" name=""/>
        <dsp:cNvSpPr/>
      </dsp:nvSpPr>
      <dsp:spPr>
        <a:xfrm>
          <a:off x="4789020" y="1671001"/>
          <a:ext cx="3038099" cy="1261868"/>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666750">
            <a:lnSpc>
              <a:spcPct val="90000"/>
            </a:lnSpc>
            <a:spcBef>
              <a:spcPct val="0"/>
            </a:spcBef>
            <a:spcAft>
              <a:spcPct val="15000"/>
            </a:spcAft>
            <a:buChar char="•"/>
          </a:pPr>
          <a:r>
            <a:rPr lang="en-US" sz="1500" kern="1200">
              <a:latin typeface="Calibri"/>
              <a:ea typeface="Calibri"/>
              <a:cs typeface="Calibri"/>
            </a:rPr>
            <a:t>Peer Recovery Supports</a:t>
          </a:r>
        </a:p>
        <a:p>
          <a:pPr marL="114300" lvl="1" indent="-114300" algn="l" defTabSz="666750">
            <a:lnSpc>
              <a:spcPct val="90000"/>
            </a:lnSpc>
            <a:spcBef>
              <a:spcPct val="0"/>
            </a:spcBef>
            <a:spcAft>
              <a:spcPct val="15000"/>
            </a:spcAft>
            <a:buChar char="•"/>
          </a:pPr>
          <a:r>
            <a:rPr lang="en-US" sz="1500" kern="1200">
              <a:latin typeface="Calibri"/>
              <a:ea typeface="Calibri"/>
              <a:cs typeface="Calibri"/>
            </a:rPr>
            <a:t>Traditional Treatment</a:t>
          </a:r>
        </a:p>
        <a:p>
          <a:pPr marL="114300" lvl="1" indent="-114300" algn="l" defTabSz="666750">
            <a:lnSpc>
              <a:spcPct val="90000"/>
            </a:lnSpc>
            <a:spcBef>
              <a:spcPct val="0"/>
            </a:spcBef>
            <a:spcAft>
              <a:spcPct val="15000"/>
            </a:spcAft>
            <a:buChar char="•"/>
          </a:pPr>
          <a:r>
            <a:rPr lang="en-US" sz="1500" kern="1200">
              <a:latin typeface="Calibri"/>
              <a:ea typeface="Calibri"/>
              <a:cs typeface="Calibri"/>
            </a:rPr>
            <a:t>Stabilization/Detox Centers</a:t>
          </a:r>
        </a:p>
      </dsp:txBody>
      <dsp:txXfrm>
        <a:off x="5728169" y="2014187"/>
        <a:ext cx="2071231" cy="890963"/>
      </dsp:txXfrm>
    </dsp:sp>
    <dsp:sp modelId="{747ABC19-E2B1-4B30-8BE0-987A0B159A21}">
      <dsp:nvSpPr>
        <dsp:cNvPr id="0" name=""/>
        <dsp:cNvSpPr/>
      </dsp:nvSpPr>
      <dsp:spPr>
        <a:xfrm>
          <a:off x="735222" y="1649409"/>
          <a:ext cx="3127043" cy="1298315"/>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666750">
            <a:lnSpc>
              <a:spcPct val="90000"/>
            </a:lnSpc>
            <a:spcBef>
              <a:spcPct val="0"/>
            </a:spcBef>
            <a:spcAft>
              <a:spcPct val="15000"/>
            </a:spcAft>
            <a:buChar char="•"/>
          </a:pPr>
          <a:r>
            <a:rPr lang="en-US" sz="1500" kern="1200">
              <a:latin typeface="Calibri"/>
              <a:ea typeface="Calibri"/>
              <a:cs typeface="Calibri"/>
            </a:rPr>
            <a:t>Emergency Departments</a:t>
          </a:r>
        </a:p>
        <a:p>
          <a:pPr marL="114300" lvl="1" indent="-114300" algn="l" defTabSz="666750">
            <a:lnSpc>
              <a:spcPct val="90000"/>
            </a:lnSpc>
            <a:spcBef>
              <a:spcPct val="0"/>
            </a:spcBef>
            <a:spcAft>
              <a:spcPct val="15000"/>
            </a:spcAft>
            <a:buChar char="•"/>
          </a:pPr>
          <a:r>
            <a:rPr lang="en-US" sz="1500" kern="1200">
              <a:latin typeface="Calibri"/>
              <a:ea typeface="Calibri"/>
              <a:cs typeface="Calibri"/>
            </a:rPr>
            <a:t>Primary Care</a:t>
          </a:r>
        </a:p>
        <a:p>
          <a:pPr marL="114300" lvl="1" indent="-114300" algn="l" defTabSz="666750">
            <a:lnSpc>
              <a:spcPct val="90000"/>
            </a:lnSpc>
            <a:spcBef>
              <a:spcPct val="0"/>
            </a:spcBef>
            <a:spcAft>
              <a:spcPct val="15000"/>
            </a:spcAft>
            <a:buChar char="•"/>
          </a:pPr>
          <a:r>
            <a:rPr lang="en-US" sz="1500" kern="1200">
              <a:latin typeface="Calibri"/>
              <a:ea typeface="Calibri"/>
              <a:cs typeface="Calibri"/>
            </a:rPr>
            <a:t>Harm Reduction Services</a:t>
          </a:r>
        </a:p>
        <a:p>
          <a:pPr marL="114300" lvl="1" indent="-114300" algn="l" defTabSz="666750">
            <a:lnSpc>
              <a:spcPct val="90000"/>
            </a:lnSpc>
            <a:spcBef>
              <a:spcPct val="0"/>
            </a:spcBef>
            <a:spcAft>
              <a:spcPct val="15000"/>
            </a:spcAft>
            <a:buChar char="•"/>
          </a:pPr>
          <a:r>
            <a:rPr lang="en-US" sz="1500" kern="1200">
              <a:latin typeface="Calibri"/>
              <a:ea typeface="Calibri"/>
              <a:cs typeface="Calibri"/>
            </a:rPr>
            <a:t>EMS Encounters</a:t>
          </a:r>
        </a:p>
      </dsp:txBody>
      <dsp:txXfrm>
        <a:off x="763742" y="2002508"/>
        <a:ext cx="2131890" cy="916696"/>
      </dsp:txXfrm>
    </dsp:sp>
    <dsp:sp modelId="{F62E5D20-CC5F-4BED-AA4B-8F051795A2A2}">
      <dsp:nvSpPr>
        <dsp:cNvPr id="0" name=""/>
        <dsp:cNvSpPr/>
      </dsp:nvSpPr>
      <dsp:spPr>
        <a:xfrm>
          <a:off x="4587406" y="24595"/>
          <a:ext cx="3047572" cy="1265807"/>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666750">
            <a:lnSpc>
              <a:spcPct val="90000"/>
            </a:lnSpc>
            <a:spcBef>
              <a:spcPct val="0"/>
            </a:spcBef>
            <a:spcAft>
              <a:spcPct val="15000"/>
            </a:spcAft>
            <a:buChar char="•"/>
          </a:pPr>
          <a:r>
            <a:rPr lang="en-US" sz="1500" kern="1200">
              <a:latin typeface="Calibri"/>
              <a:ea typeface="Calibri"/>
              <a:cs typeface="Calibri"/>
            </a:rPr>
            <a:t>Housing</a:t>
          </a:r>
        </a:p>
        <a:p>
          <a:pPr marL="114300" lvl="1" indent="-114300" algn="l" defTabSz="666750">
            <a:lnSpc>
              <a:spcPct val="90000"/>
            </a:lnSpc>
            <a:spcBef>
              <a:spcPct val="0"/>
            </a:spcBef>
            <a:spcAft>
              <a:spcPct val="15000"/>
            </a:spcAft>
            <a:buChar char="•"/>
          </a:pPr>
          <a:r>
            <a:rPr lang="en-US" sz="1500" kern="1200">
              <a:latin typeface="Calibri"/>
              <a:ea typeface="Calibri"/>
              <a:cs typeface="Calibri"/>
            </a:rPr>
            <a:t>Transportation</a:t>
          </a:r>
        </a:p>
        <a:p>
          <a:pPr marL="114300" lvl="1" indent="-114300" algn="l" defTabSz="666750">
            <a:lnSpc>
              <a:spcPct val="90000"/>
            </a:lnSpc>
            <a:spcBef>
              <a:spcPct val="0"/>
            </a:spcBef>
            <a:spcAft>
              <a:spcPct val="15000"/>
            </a:spcAft>
            <a:buChar char="•"/>
          </a:pPr>
          <a:r>
            <a:rPr lang="en-US" sz="1500" kern="1200">
              <a:latin typeface="Calibri"/>
              <a:ea typeface="Calibri"/>
              <a:cs typeface="Calibri"/>
            </a:rPr>
            <a:t>Employment</a:t>
          </a:r>
        </a:p>
        <a:p>
          <a:pPr marL="114300" lvl="1" indent="-114300" algn="l" defTabSz="666750">
            <a:lnSpc>
              <a:spcPct val="90000"/>
            </a:lnSpc>
            <a:spcBef>
              <a:spcPct val="0"/>
            </a:spcBef>
            <a:spcAft>
              <a:spcPct val="15000"/>
            </a:spcAft>
            <a:buChar char="•"/>
          </a:pPr>
          <a:r>
            <a:rPr lang="en-US" sz="1500" kern="1200">
              <a:latin typeface="Calibri"/>
              <a:ea typeface="Calibri"/>
              <a:cs typeface="Calibri"/>
            </a:rPr>
            <a:t>Child Welfare</a:t>
          </a:r>
        </a:p>
        <a:p>
          <a:pPr marL="57150" lvl="1" indent="-57150" algn="l" defTabSz="355600">
            <a:lnSpc>
              <a:spcPct val="90000"/>
            </a:lnSpc>
            <a:spcBef>
              <a:spcPct val="0"/>
            </a:spcBef>
            <a:spcAft>
              <a:spcPct val="15000"/>
            </a:spcAft>
            <a:buChar char="•"/>
          </a:pPr>
          <a:endParaRPr lang="en-US" sz="800" kern="1200">
            <a:latin typeface="Calibri"/>
            <a:ea typeface="Calibri"/>
            <a:cs typeface="Calibri"/>
          </a:endParaRPr>
        </a:p>
        <a:p>
          <a:pPr marL="57150" lvl="1" indent="-57150" algn="l" defTabSz="355600">
            <a:lnSpc>
              <a:spcPct val="90000"/>
            </a:lnSpc>
            <a:spcBef>
              <a:spcPct val="0"/>
            </a:spcBef>
            <a:spcAft>
              <a:spcPct val="15000"/>
            </a:spcAft>
            <a:buChar char="•"/>
          </a:pPr>
          <a:endParaRPr lang="en-US" sz="800" kern="1200">
            <a:latin typeface="Calibri"/>
            <a:ea typeface="Calibri"/>
            <a:cs typeface="Calibri"/>
          </a:endParaRPr>
        </a:p>
      </dsp:txBody>
      <dsp:txXfrm>
        <a:off x="5529484" y="52401"/>
        <a:ext cx="2077688" cy="893743"/>
      </dsp:txXfrm>
    </dsp:sp>
    <dsp:sp modelId="{151C2830-B286-4402-9A8F-DC46B812C0AD}">
      <dsp:nvSpPr>
        <dsp:cNvPr id="0" name=""/>
        <dsp:cNvSpPr/>
      </dsp:nvSpPr>
      <dsp:spPr>
        <a:xfrm>
          <a:off x="667860" y="9872"/>
          <a:ext cx="3047572" cy="1266672"/>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666750">
            <a:lnSpc>
              <a:spcPct val="90000"/>
            </a:lnSpc>
            <a:spcBef>
              <a:spcPct val="0"/>
            </a:spcBef>
            <a:spcAft>
              <a:spcPct val="15000"/>
            </a:spcAft>
            <a:buChar char="•"/>
          </a:pPr>
          <a:r>
            <a:rPr lang="en-US" sz="1500" kern="1200">
              <a:latin typeface="Calibri"/>
              <a:ea typeface="Calibri"/>
              <a:cs typeface="Calibri"/>
            </a:rPr>
            <a:t>Law Enforcement</a:t>
          </a:r>
        </a:p>
        <a:p>
          <a:pPr marL="114300" lvl="1" indent="-114300" algn="l" defTabSz="666750">
            <a:lnSpc>
              <a:spcPct val="90000"/>
            </a:lnSpc>
            <a:spcBef>
              <a:spcPct val="0"/>
            </a:spcBef>
            <a:spcAft>
              <a:spcPct val="15000"/>
            </a:spcAft>
            <a:buChar char="•"/>
          </a:pPr>
          <a:r>
            <a:rPr lang="en-US" sz="1500" kern="1200">
              <a:latin typeface="Calibri"/>
              <a:ea typeface="Calibri"/>
              <a:cs typeface="Calibri"/>
            </a:rPr>
            <a:t>County Jail</a:t>
          </a:r>
        </a:p>
        <a:p>
          <a:pPr marL="114300" lvl="1" indent="-114300" algn="l" defTabSz="666750">
            <a:lnSpc>
              <a:spcPct val="90000"/>
            </a:lnSpc>
            <a:spcBef>
              <a:spcPct val="0"/>
            </a:spcBef>
            <a:spcAft>
              <a:spcPct val="15000"/>
            </a:spcAft>
            <a:buChar char="•"/>
          </a:pPr>
          <a:r>
            <a:rPr lang="en-US" sz="1500" kern="1200">
              <a:latin typeface="Calibri"/>
              <a:ea typeface="Calibri"/>
              <a:cs typeface="Calibri"/>
            </a:rPr>
            <a:t>Courts and Specialty Dockets</a:t>
          </a:r>
        </a:p>
        <a:p>
          <a:pPr marL="114300" lvl="1" indent="-114300" algn="l" defTabSz="666750">
            <a:lnSpc>
              <a:spcPct val="90000"/>
            </a:lnSpc>
            <a:spcBef>
              <a:spcPct val="0"/>
            </a:spcBef>
            <a:spcAft>
              <a:spcPct val="15000"/>
            </a:spcAft>
            <a:buChar char="•"/>
          </a:pPr>
          <a:r>
            <a:rPr lang="en-US" sz="1500" kern="1200">
              <a:latin typeface="Calibri"/>
              <a:ea typeface="Calibri"/>
              <a:cs typeface="Calibri"/>
            </a:rPr>
            <a:t>Reentry Services</a:t>
          </a:r>
        </a:p>
      </dsp:txBody>
      <dsp:txXfrm>
        <a:off x="695685" y="37697"/>
        <a:ext cx="2077650" cy="894354"/>
      </dsp:txXfrm>
    </dsp:sp>
    <dsp:sp modelId="{08B6C7AF-7EF8-40A9-A61E-825EF583309C}">
      <dsp:nvSpPr>
        <dsp:cNvPr id="0" name=""/>
        <dsp:cNvSpPr/>
      </dsp:nvSpPr>
      <dsp:spPr>
        <a:xfrm>
          <a:off x="2964662" y="173419"/>
          <a:ext cx="1287332" cy="1287332"/>
        </a:xfrm>
        <a:prstGeom prst="pieWedg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a:ea typeface="Calibri"/>
              <a:cs typeface="Calibri"/>
            </a:rPr>
            <a:t>Legal and</a:t>
          </a:r>
        </a:p>
        <a:p>
          <a:pPr marL="0" lvl="0" indent="0" algn="ctr" defTabSz="533400">
            <a:lnSpc>
              <a:spcPct val="90000"/>
            </a:lnSpc>
            <a:spcBef>
              <a:spcPct val="0"/>
            </a:spcBef>
            <a:spcAft>
              <a:spcPct val="35000"/>
            </a:spcAft>
            <a:buNone/>
          </a:pPr>
          <a:r>
            <a:rPr lang="en-US" sz="1200" kern="1200">
              <a:latin typeface="Calibri"/>
              <a:ea typeface="Calibri"/>
              <a:cs typeface="Calibri"/>
            </a:rPr>
            <a:t>Criminal Justice</a:t>
          </a:r>
        </a:p>
      </dsp:txBody>
      <dsp:txXfrm>
        <a:off x="3341713" y="550470"/>
        <a:ext cx="910281" cy="910281"/>
      </dsp:txXfrm>
    </dsp:sp>
    <dsp:sp modelId="{F075AB59-2E3A-4AB4-9DCF-38A1D8E0DDC2}">
      <dsp:nvSpPr>
        <dsp:cNvPr id="0" name=""/>
        <dsp:cNvSpPr/>
      </dsp:nvSpPr>
      <dsp:spPr>
        <a:xfrm rot="5400000">
          <a:off x="4311456" y="173419"/>
          <a:ext cx="1287332" cy="1287332"/>
        </a:xfrm>
        <a:prstGeom prst="pieWedg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a:ea typeface="Calibri"/>
              <a:cs typeface="Calibri"/>
            </a:rPr>
            <a:t>Social Supports and Services</a:t>
          </a:r>
        </a:p>
      </dsp:txBody>
      <dsp:txXfrm rot="-5400000">
        <a:off x="4311456" y="550470"/>
        <a:ext cx="910281" cy="910281"/>
      </dsp:txXfrm>
    </dsp:sp>
    <dsp:sp modelId="{7F12FD66-3ADE-4FC3-AF76-4B9A2FEC16F2}">
      <dsp:nvSpPr>
        <dsp:cNvPr id="0" name=""/>
        <dsp:cNvSpPr/>
      </dsp:nvSpPr>
      <dsp:spPr>
        <a:xfrm rot="10800000">
          <a:off x="4311456" y="1520212"/>
          <a:ext cx="1287332" cy="1287332"/>
        </a:xfrm>
        <a:prstGeom prst="pieWedg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a:ea typeface="Calibri"/>
              <a:cs typeface="Calibri"/>
            </a:rPr>
            <a:t>Addiction Treatment</a:t>
          </a:r>
        </a:p>
      </dsp:txBody>
      <dsp:txXfrm rot="10800000">
        <a:off x="4311456" y="1520212"/>
        <a:ext cx="910281" cy="910281"/>
      </dsp:txXfrm>
    </dsp:sp>
    <dsp:sp modelId="{443880A0-74C7-412C-9B78-6E3247B249B5}">
      <dsp:nvSpPr>
        <dsp:cNvPr id="0" name=""/>
        <dsp:cNvSpPr/>
      </dsp:nvSpPr>
      <dsp:spPr>
        <a:xfrm rot="16200000">
          <a:off x="2964662" y="1520212"/>
          <a:ext cx="1287332" cy="1287332"/>
        </a:xfrm>
        <a:prstGeom prst="pieWedg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a:ea typeface="Calibri"/>
              <a:cs typeface="Calibri"/>
            </a:rPr>
            <a:t>Health and Healthcare</a:t>
          </a:r>
        </a:p>
      </dsp:txBody>
      <dsp:txXfrm rot="5400000">
        <a:off x="3341713" y="1520212"/>
        <a:ext cx="910281" cy="910281"/>
      </dsp:txXfrm>
    </dsp:sp>
    <dsp:sp modelId="{68BA1C64-4B32-43A4-AD9A-B3318BB894B1}">
      <dsp:nvSpPr>
        <dsp:cNvPr id="0" name=""/>
        <dsp:cNvSpPr/>
      </dsp:nvSpPr>
      <dsp:spPr>
        <a:xfrm>
          <a:off x="4328808" y="2787715"/>
          <a:ext cx="444471" cy="386496"/>
        </a:xfrm>
        <a:prstGeom prst="circularArrow">
          <a:avLst/>
        </a:prstGeom>
        <a:no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56B5A9-A885-4239-9121-DD0AAFD0522B}">
      <dsp:nvSpPr>
        <dsp:cNvPr id="0" name=""/>
        <dsp:cNvSpPr/>
      </dsp:nvSpPr>
      <dsp:spPr>
        <a:xfrm rot="21072233">
          <a:off x="8101575" y="2671441"/>
          <a:ext cx="527552" cy="619044"/>
        </a:xfrm>
        <a:prstGeom prst="smileyFace">
          <a:avLst/>
        </a:prstGeom>
        <a:solidFill>
          <a:schemeClr val="bg1">
            <a:alpha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cfceae33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cfceae33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DCD628-5093-45E8-9A9F-F9932F22C33D}" type="slidenum">
              <a:rPr lang="en-US" smtClean="0"/>
              <a:t>14</a:t>
            </a:fld>
            <a:endParaRPr lang="en-US"/>
          </a:p>
        </p:txBody>
      </p:sp>
    </p:spTree>
    <p:extLst>
      <p:ext uri="{BB962C8B-B14F-4D97-AF65-F5344CB8AC3E}">
        <p14:creationId xmlns:p14="http://schemas.microsoft.com/office/powerpoint/2010/main" val="2789145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DCD628-5093-45E8-9A9F-F9932F22C33D}" type="slidenum">
              <a:rPr lang="en-US" smtClean="0"/>
              <a:t>15</a:t>
            </a:fld>
            <a:endParaRPr lang="en-US"/>
          </a:p>
        </p:txBody>
      </p:sp>
    </p:spTree>
    <p:extLst>
      <p:ext uri="{BB962C8B-B14F-4D97-AF65-F5344CB8AC3E}">
        <p14:creationId xmlns:p14="http://schemas.microsoft.com/office/powerpoint/2010/main" val="4291356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DCD628-5093-45E8-9A9F-F9932F22C33D}" type="slidenum">
              <a:rPr lang="en-US" smtClean="0"/>
              <a:t>16</a:t>
            </a:fld>
            <a:endParaRPr lang="en-US"/>
          </a:p>
        </p:txBody>
      </p:sp>
    </p:spTree>
    <p:extLst>
      <p:ext uri="{BB962C8B-B14F-4D97-AF65-F5344CB8AC3E}">
        <p14:creationId xmlns:p14="http://schemas.microsoft.com/office/powerpoint/2010/main" val="2027019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DCD628-5093-45E8-9A9F-F9932F22C33D}" type="slidenum">
              <a:rPr lang="en-US" smtClean="0"/>
              <a:t>18</a:t>
            </a:fld>
            <a:endParaRPr lang="en-US"/>
          </a:p>
        </p:txBody>
      </p:sp>
    </p:spTree>
    <p:extLst>
      <p:ext uri="{BB962C8B-B14F-4D97-AF65-F5344CB8AC3E}">
        <p14:creationId xmlns:p14="http://schemas.microsoft.com/office/powerpoint/2010/main" val="4240406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701041" y="4473893"/>
            <a:ext cx="5608320" cy="3660458"/>
          </a:xfrm>
          <a:prstGeom prst="rect">
            <a:avLst/>
          </a:prstGeom>
        </p:spPr>
        <p:txBody>
          <a:bodyPr spcFirstLastPara="1" wrap="square" lIns="93160" tIns="46568" rIns="93160" bIns="46568" anchor="t" anchorCtr="0">
            <a:noAutofit/>
          </a:bodyPr>
          <a:lstStyle/>
          <a:p>
            <a:endParaRPr/>
          </a:p>
        </p:txBody>
      </p:sp>
      <p:sp>
        <p:nvSpPr>
          <p:cNvPr id="278" name="Google Shape;278;p20: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4301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DCD628-5093-45E8-9A9F-F9932F22C33D}" type="slidenum">
              <a:rPr lang="en-US" smtClean="0"/>
              <a:t>23</a:t>
            </a:fld>
            <a:endParaRPr lang="en-US"/>
          </a:p>
        </p:txBody>
      </p:sp>
    </p:spTree>
    <p:extLst>
      <p:ext uri="{BB962C8B-B14F-4D97-AF65-F5344CB8AC3E}">
        <p14:creationId xmlns:p14="http://schemas.microsoft.com/office/powerpoint/2010/main" val="305305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DCD628-5093-45E8-9A9F-F9932F22C33D}" type="slidenum">
              <a:rPr lang="en-US" smtClean="0"/>
              <a:t>28</a:t>
            </a:fld>
            <a:endParaRPr lang="en-US"/>
          </a:p>
        </p:txBody>
      </p:sp>
    </p:spTree>
    <p:extLst>
      <p:ext uri="{BB962C8B-B14F-4D97-AF65-F5344CB8AC3E}">
        <p14:creationId xmlns:p14="http://schemas.microsoft.com/office/powerpoint/2010/main" val="3329449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DCD628-5093-45E8-9A9F-F9932F22C33D}" type="slidenum">
              <a:rPr lang="en-US" smtClean="0"/>
              <a:t>33</a:t>
            </a:fld>
            <a:endParaRPr lang="en-US"/>
          </a:p>
        </p:txBody>
      </p:sp>
    </p:spTree>
    <p:extLst>
      <p:ext uri="{BB962C8B-B14F-4D97-AF65-F5344CB8AC3E}">
        <p14:creationId xmlns:p14="http://schemas.microsoft.com/office/powerpoint/2010/main" val="2702870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1" name="Google Shape;8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cfceae3366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3" name="Google Shape;843;gcfceae3366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DCD628-5093-45E8-9A9F-F9932F22C33D}" type="slidenum">
              <a:rPr lang="en-US" smtClean="0"/>
              <a:t>4</a:t>
            </a:fld>
            <a:endParaRPr lang="en-US"/>
          </a:p>
        </p:txBody>
      </p:sp>
    </p:spTree>
    <p:extLst>
      <p:ext uri="{BB962C8B-B14F-4D97-AF65-F5344CB8AC3E}">
        <p14:creationId xmlns:p14="http://schemas.microsoft.com/office/powerpoint/2010/main" val="14986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DCD628-5093-45E8-9A9F-F9932F22C33D}" type="slidenum">
              <a:rPr lang="en-US" smtClean="0"/>
              <a:t>7</a:t>
            </a:fld>
            <a:endParaRPr lang="en-US"/>
          </a:p>
        </p:txBody>
      </p:sp>
    </p:spTree>
    <p:extLst>
      <p:ext uri="{BB962C8B-B14F-4D97-AF65-F5344CB8AC3E}">
        <p14:creationId xmlns:p14="http://schemas.microsoft.com/office/powerpoint/2010/main" val="2545290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DCD628-5093-45E8-9A9F-F9932F22C33D}" type="slidenum">
              <a:rPr lang="en-US" smtClean="0"/>
              <a:t>8</a:t>
            </a:fld>
            <a:endParaRPr lang="en-US"/>
          </a:p>
        </p:txBody>
      </p:sp>
    </p:spTree>
    <p:extLst>
      <p:ext uri="{BB962C8B-B14F-4D97-AF65-F5344CB8AC3E}">
        <p14:creationId xmlns:p14="http://schemas.microsoft.com/office/powerpoint/2010/main" val="3794802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DCD628-5093-45E8-9A9F-F9932F22C33D}" type="slidenum">
              <a:rPr lang="en-US" smtClean="0"/>
              <a:t>10</a:t>
            </a:fld>
            <a:endParaRPr lang="en-US"/>
          </a:p>
        </p:txBody>
      </p:sp>
    </p:spTree>
    <p:extLst>
      <p:ext uri="{BB962C8B-B14F-4D97-AF65-F5344CB8AC3E}">
        <p14:creationId xmlns:p14="http://schemas.microsoft.com/office/powerpoint/2010/main" val="4139834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DCD628-5093-45E8-9A9F-F9932F22C33D}" type="slidenum">
              <a:rPr lang="en-US" smtClean="0"/>
              <a:t>11</a:t>
            </a:fld>
            <a:endParaRPr lang="en-US"/>
          </a:p>
        </p:txBody>
      </p:sp>
    </p:spTree>
    <p:extLst>
      <p:ext uri="{BB962C8B-B14F-4D97-AF65-F5344CB8AC3E}">
        <p14:creationId xmlns:p14="http://schemas.microsoft.com/office/powerpoint/2010/main" val="1726791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DCD628-5093-45E8-9A9F-F9932F22C33D}" type="slidenum">
              <a:rPr lang="en-US" smtClean="0"/>
              <a:t>12</a:t>
            </a:fld>
            <a:endParaRPr lang="en-US"/>
          </a:p>
        </p:txBody>
      </p:sp>
    </p:spTree>
    <p:extLst>
      <p:ext uri="{BB962C8B-B14F-4D97-AF65-F5344CB8AC3E}">
        <p14:creationId xmlns:p14="http://schemas.microsoft.com/office/powerpoint/2010/main" val="4036497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chemeClr val="accent1"/>
        </a:solidFill>
        <a:effectLst/>
      </p:bgPr>
    </p:bg>
    <p:spTree>
      <p:nvGrpSpPr>
        <p:cNvPr id="1" name="Shape 14"/>
        <p:cNvGrpSpPr/>
        <p:nvPr/>
      </p:nvGrpSpPr>
      <p:grpSpPr>
        <a:xfrm>
          <a:off x="0" y="0"/>
          <a:ext cx="0" cy="0"/>
          <a:chOff x="0" y="0"/>
          <a:chExt cx="0" cy="0"/>
        </a:xfrm>
      </p:grpSpPr>
      <p:sp>
        <p:nvSpPr>
          <p:cNvPr id="15" name="Google Shape;15;p24"/>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24"/>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 name="Google Shape;17;p24"/>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grpSp>
        <p:nvGrpSpPr>
          <p:cNvPr id="18" name="Google Shape;18;p24"/>
          <p:cNvGrpSpPr/>
          <p:nvPr/>
        </p:nvGrpSpPr>
        <p:grpSpPr>
          <a:xfrm>
            <a:off x="684788" y="4020709"/>
            <a:ext cx="3694813" cy="387099"/>
            <a:chOff x="1143014" y="6453115"/>
            <a:chExt cx="4926418" cy="516131"/>
          </a:xfrm>
        </p:grpSpPr>
        <p:pic>
          <p:nvPicPr>
            <p:cNvPr id="19" name="Google Shape;19;p24"/>
            <p:cNvPicPr preferRelativeResize="0"/>
            <p:nvPr/>
          </p:nvPicPr>
          <p:blipFill rotWithShape="1">
            <a:blip r:embed="rId2">
              <a:alphaModFix/>
            </a:blip>
            <a:srcRect/>
            <a:stretch/>
          </p:blipFill>
          <p:spPr>
            <a:xfrm>
              <a:off x="3731644" y="6453115"/>
              <a:ext cx="2337788" cy="492952"/>
            </a:xfrm>
            <a:prstGeom prst="rect">
              <a:avLst/>
            </a:prstGeom>
            <a:noFill/>
            <a:ln>
              <a:noFill/>
            </a:ln>
          </p:spPr>
        </p:pic>
        <p:pic>
          <p:nvPicPr>
            <p:cNvPr id="20" name="Google Shape;20;p24"/>
            <p:cNvPicPr preferRelativeResize="0"/>
            <p:nvPr/>
          </p:nvPicPr>
          <p:blipFill rotWithShape="1">
            <a:blip r:embed="rId3">
              <a:alphaModFix/>
            </a:blip>
            <a:srcRect/>
            <a:stretch/>
          </p:blipFill>
          <p:spPr>
            <a:xfrm>
              <a:off x="1143014" y="6464561"/>
              <a:ext cx="2337787" cy="504685"/>
            </a:xfrm>
            <a:prstGeom prst="rect">
              <a:avLst/>
            </a:prstGeom>
            <a:noFill/>
            <a:ln>
              <a:noFill/>
            </a:ln>
          </p:spPr>
        </p:pic>
      </p:grpSp>
      <p:pic>
        <p:nvPicPr>
          <p:cNvPr id="21" name="Google Shape;21;p24"/>
          <p:cNvPicPr preferRelativeResize="0"/>
          <p:nvPr/>
        </p:nvPicPr>
        <p:blipFill rotWithShape="1">
          <a:blip r:embed="rId4">
            <a:alphaModFix/>
          </a:blip>
          <a:srcRect/>
          <a:stretch/>
        </p:blipFill>
        <p:spPr>
          <a:xfrm>
            <a:off x="4349295" y="0"/>
            <a:ext cx="4793456" cy="3836195"/>
          </a:xfrm>
          <a:prstGeom prst="rect">
            <a:avLst/>
          </a:prstGeom>
          <a:noFill/>
          <a:ln>
            <a:noFill/>
          </a:ln>
        </p:spPr>
      </p:pic>
      <p:sp>
        <p:nvSpPr>
          <p:cNvPr id="22" name="Google Shape;22;p24"/>
          <p:cNvSpPr txBox="1">
            <a:spLocks noGrp="1"/>
          </p:cNvSpPr>
          <p:nvPr>
            <p:ph type="ctrTitle"/>
          </p:nvPr>
        </p:nvSpPr>
        <p:spPr>
          <a:xfrm>
            <a:off x="684789" y="1371600"/>
            <a:ext cx="3830100" cy="1857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600"/>
              <a:buFont typeface="Palatino Linotype"/>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 name="Google Shape;23;p24"/>
          <p:cNvSpPr txBox="1">
            <a:spLocks noGrp="1"/>
          </p:cNvSpPr>
          <p:nvPr>
            <p:ph type="subTitle" idx="1"/>
          </p:nvPr>
        </p:nvSpPr>
        <p:spPr>
          <a:xfrm>
            <a:off x="684789" y="3314700"/>
            <a:ext cx="3830100" cy="628500"/>
          </a:xfrm>
          <a:prstGeom prst="rect">
            <a:avLst/>
          </a:prstGeom>
          <a:noFill/>
          <a:ln>
            <a:noFill/>
          </a:ln>
        </p:spPr>
        <p:txBody>
          <a:bodyPr spcFirstLastPara="1" wrap="square" lIns="0" tIns="0" rIns="0" bIns="0" anchor="t" anchorCtr="0">
            <a:noAutofit/>
          </a:bodyPr>
          <a:lstStyle>
            <a:lvl1pPr lvl="0" algn="l">
              <a:lnSpc>
                <a:spcPct val="130000"/>
              </a:lnSpc>
              <a:spcBef>
                <a:spcPts val="600"/>
              </a:spcBef>
              <a:spcAft>
                <a:spcPts val="0"/>
              </a:spcAft>
              <a:buClr>
                <a:schemeClr val="lt1"/>
              </a:buClr>
              <a:buSzPts val="1400"/>
              <a:buNone/>
              <a:defRPr sz="1400" b="0">
                <a:solidFill>
                  <a:schemeClr val="lt1"/>
                </a:solidFill>
                <a:latin typeface="Tahoma"/>
                <a:ea typeface="Tahoma"/>
                <a:cs typeface="Tahoma"/>
                <a:sym typeface="Tahoma"/>
              </a:defRPr>
            </a:lvl1pPr>
            <a:lvl2pPr lvl="1" algn="ctr">
              <a:lnSpc>
                <a:spcPct val="130000"/>
              </a:lnSpc>
              <a:spcBef>
                <a:spcPts val="600"/>
              </a:spcBef>
              <a:spcAft>
                <a:spcPts val="0"/>
              </a:spcAft>
              <a:buClr>
                <a:schemeClr val="dk1"/>
              </a:buClr>
              <a:buSzPts val="700"/>
              <a:buNone/>
              <a:defRPr sz="700"/>
            </a:lvl2pPr>
            <a:lvl3pPr lvl="2" algn="ctr">
              <a:lnSpc>
                <a:spcPct val="130000"/>
              </a:lnSpc>
              <a:spcBef>
                <a:spcPts val="300"/>
              </a:spcBef>
              <a:spcAft>
                <a:spcPts val="0"/>
              </a:spcAft>
              <a:buClr>
                <a:schemeClr val="dk1"/>
              </a:buClr>
              <a:buSzPts val="600"/>
              <a:buNone/>
              <a:defRPr sz="600"/>
            </a:lvl3pPr>
            <a:lvl4pPr lvl="3" algn="ctr">
              <a:lnSpc>
                <a:spcPct val="130000"/>
              </a:lnSpc>
              <a:spcBef>
                <a:spcPts val="300"/>
              </a:spcBef>
              <a:spcAft>
                <a:spcPts val="0"/>
              </a:spcAft>
              <a:buClr>
                <a:schemeClr val="dk1"/>
              </a:buClr>
              <a:buSzPts val="500"/>
              <a:buNone/>
              <a:defRPr sz="500"/>
            </a:lvl4pPr>
            <a:lvl5pPr lvl="4" algn="ctr">
              <a:lnSpc>
                <a:spcPct val="130000"/>
              </a:lnSpc>
              <a:spcBef>
                <a:spcPts val="300"/>
              </a:spcBef>
              <a:spcAft>
                <a:spcPts val="0"/>
              </a:spcAft>
              <a:buClr>
                <a:schemeClr val="dk1"/>
              </a:buClr>
              <a:buSzPts val="500"/>
              <a:buNone/>
              <a:defRPr sz="500"/>
            </a:lvl5pPr>
            <a:lvl6pPr lvl="5" algn="ctr">
              <a:lnSpc>
                <a:spcPct val="90000"/>
              </a:lnSpc>
              <a:spcBef>
                <a:spcPts val="200"/>
              </a:spcBef>
              <a:spcAft>
                <a:spcPts val="0"/>
              </a:spcAft>
              <a:buClr>
                <a:schemeClr val="dk1"/>
              </a:buClr>
              <a:buSzPts val="500"/>
              <a:buNone/>
              <a:defRPr sz="500"/>
            </a:lvl6pPr>
            <a:lvl7pPr lvl="6" algn="ctr">
              <a:lnSpc>
                <a:spcPct val="90000"/>
              </a:lnSpc>
              <a:spcBef>
                <a:spcPts val="200"/>
              </a:spcBef>
              <a:spcAft>
                <a:spcPts val="0"/>
              </a:spcAft>
              <a:buClr>
                <a:schemeClr val="dk1"/>
              </a:buClr>
              <a:buSzPts val="500"/>
              <a:buNone/>
              <a:defRPr sz="500"/>
            </a:lvl7pPr>
            <a:lvl8pPr lvl="7" algn="ctr">
              <a:lnSpc>
                <a:spcPct val="90000"/>
              </a:lnSpc>
              <a:spcBef>
                <a:spcPts val="200"/>
              </a:spcBef>
              <a:spcAft>
                <a:spcPts val="0"/>
              </a:spcAft>
              <a:buClr>
                <a:schemeClr val="dk1"/>
              </a:buClr>
              <a:buSzPts val="500"/>
              <a:buNone/>
              <a:defRPr sz="500"/>
            </a:lvl8pPr>
            <a:lvl9pPr lvl="8" algn="ctr">
              <a:lnSpc>
                <a:spcPct val="90000"/>
              </a:lnSpc>
              <a:spcBef>
                <a:spcPts val="200"/>
              </a:spcBef>
              <a:spcAft>
                <a:spcPts val="0"/>
              </a:spcAft>
              <a:buClr>
                <a:schemeClr val="dk1"/>
              </a:buClr>
              <a:buSzPts val="500"/>
              <a:buNone/>
              <a:defRPr sz="5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p:cSld name="Picture">
    <p:spTree>
      <p:nvGrpSpPr>
        <p:cNvPr id="1" name="Shape 121"/>
        <p:cNvGrpSpPr/>
        <p:nvPr/>
      </p:nvGrpSpPr>
      <p:grpSpPr>
        <a:xfrm>
          <a:off x="0" y="0"/>
          <a:ext cx="0" cy="0"/>
          <a:chOff x="0" y="0"/>
          <a:chExt cx="0" cy="0"/>
        </a:xfrm>
      </p:grpSpPr>
      <p:sp>
        <p:nvSpPr>
          <p:cNvPr id="122" name="Google Shape;122;p34"/>
          <p:cNvSpPr>
            <a:spLocks noGrp="1"/>
          </p:cNvSpPr>
          <p:nvPr>
            <p:ph type="pic" idx="2"/>
          </p:nvPr>
        </p:nvSpPr>
        <p:spPr>
          <a:xfrm>
            <a:off x="0" y="0"/>
            <a:ext cx="9144000" cy="5143500"/>
          </a:xfrm>
          <a:prstGeom prst="rect">
            <a:avLst/>
          </a:prstGeom>
          <a:noFill/>
          <a:ln>
            <a:noFill/>
          </a:ln>
        </p:spPr>
      </p:sp>
      <p:sp>
        <p:nvSpPr>
          <p:cNvPr id="123" name="Google Shape;123;p34"/>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124" name="Google Shape;124;p34"/>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34"/>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6" name="Google Shape;126;p34"/>
          <p:cNvSpPr txBox="1">
            <a:spLocks noGrp="1"/>
          </p:cNvSpPr>
          <p:nvPr>
            <p:ph type="body" idx="1"/>
          </p:nvPr>
        </p:nvSpPr>
        <p:spPr>
          <a:xfrm>
            <a:off x="8284598" y="4599194"/>
            <a:ext cx="514500" cy="2013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400"/>
              <a:buNone/>
              <a:defRPr sz="400"/>
            </a:lvl1pPr>
            <a:lvl2pPr marL="914400" lvl="1" indent="-254000" algn="l">
              <a:lnSpc>
                <a:spcPct val="130000"/>
              </a:lnSpc>
              <a:spcBef>
                <a:spcPts val="600"/>
              </a:spcBef>
              <a:spcAft>
                <a:spcPts val="0"/>
              </a:spcAft>
              <a:buClr>
                <a:schemeClr val="dk1"/>
              </a:buClr>
              <a:buSzPts val="400"/>
              <a:buChar char="•"/>
              <a:defRPr sz="400"/>
            </a:lvl2pPr>
            <a:lvl3pPr marL="1371600" lvl="2" indent="-254000" algn="l">
              <a:lnSpc>
                <a:spcPct val="130000"/>
              </a:lnSpc>
              <a:spcBef>
                <a:spcPts val="300"/>
              </a:spcBef>
              <a:spcAft>
                <a:spcPts val="0"/>
              </a:spcAft>
              <a:buClr>
                <a:schemeClr val="dk1"/>
              </a:buClr>
              <a:buSzPts val="400"/>
              <a:buChar char="−"/>
              <a:defRPr sz="400"/>
            </a:lvl3pPr>
            <a:lvl4pPr marL="1828800" lvl="3" indent="-254000" algn="l">
              <a:lnSpc>
                <a:spcPct val="130000"/>
              </a:lnSpc>
              <a:spcBef>
                <a:spcPts val="300"/>
              </a:spcBef>
              <a:spcAft>
                <a:spcPts val="0"/>
              </a:spcAft>
              <a:buClr>
                <a:schemeClr val="dk1"/>
              </a:buClr>
              <a:buSzPts val="400"/>
              <a:buChar char="−"/>
              <a:defRPr sz="400"/>
            </a:lvl4pPr>
            <a:lvl5pPr marL="2286000" lvl="4" indent="-254000" algn="l">
              <a:lnSpc>
                <a:spcPct val="130000"/>
              </a:lnSpc>
              <a:spcBef>
                <a:spcPts val="300"/>
              </a:spcBef>
              <a:spcAft>
                <a:spcPts val="0"/>
              </a:spcAft>
              <a:buClr>
                <a:schemeClr val="dk1"/>
              </a:buClr>
              <a:buSzPts val="400"/>
              <a:buChar char="−"/>
              <a:defRPr sz="4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2">
  <p:cSld name="Content with Caption 2">
    <p:spTree>
      <p:nvGrpSpPr>
        <p:cNvPr id="1" name="Shape 127"/>
        <p:cNvGrpSpPr/>
        <p:nvPr/>
      </p:nvGrpSpPr>
      <p:grpSpPr>
        <a:xfrm>
          <a:off x="0" y="0"/>
          <a:ext cx="0" cy="0"/>
          <a:chOff x="0" y="0"/>
          <a:chExt cx="0" cy="0"/>
        </a:xfrm>
      </p:grpSpPr>
      <p:sp>
        <p:nvSpPr>
          <p:cNvPr id="128" name="Google Shape;128;p35"/>
          <p:cNvSpPr txBox="1">
            <a:spLocks noGrp="1"/>
          </p:cNvSpPr>
          <p:nvPr>
            <p:ph type="body" idx="1"/>
          </p:nvPr>
        </p:nvSpPr>
        <p:spPr>
          <a:xfrm>
            <a:off x="684787" y="1714499"/>
            <a:ext cx="7774500" cy="14001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800"/>
              <a:buNone/>
              <a:defRPr sz="800"/>
            </a:lvl1pPr>
            <a:lvl2pPr marL="914400" lvl="1" indent="-279400" algn="l">
              <a:lnSpc>
                <a:spcPct val="130000"/>
              </a:lnSpc>
              <a:spcBef>
                <a:spcPts val="600"/>
              </a:spcBef>
              <a:spcAft>
                <a:spcPts val="0"/>
              </a:spcAft>
              <a:buClr>
                <a:schemeClr val="dk1"/>
              </a:buClr>
              <a:buSzPts val="800"/>
              <a:buChar char="•"/>
              <a:defRPr sz="800"/>
            </a:lvl2pPr>
            <a:lvl3pPr marL="1371600" lvl="2" indent="-279400" algn="l">
              <a:lnSpc>
                <a:spcPct val="130000"/>
              </a:lnSpc>
              <a:spcBef>
                <a:spcPts val="300"/>
              </a:spcBef>
              <a:spcAft>
                <a:spcPts val="0"/>
              </a:spcAft>
              <a:buClr>
                <a:schemeClr val="dk1"/>
              </a:buClr>
              <a:buSzPts val="800"/>
              <a:buChar char="−"/>
              <a:defRPr sz="800"/>
            </a:lvl3pPr>
            <a:lvl4pPr marL="1828800" lvl="3" indent="-279400" algn="l">
              <a:lnSpc>
                <a:spcPct val="130000"/>
              </a:lnSpc>
              <a:spcBef>
                <a:spcPts val="300"/>
              </a:spcBef>
              <a:spcAft>
                <a:spcPts val="0"/>
              </a:spcAft>
              <a:buClr>
                <a:schemeClr val="dk1"/>
              </a:buClr>
              <a:buSzPts val="800"/>
              <a:buChar char="−"/>
              <a:defRPr sz="800"/>
            </a:lvl4pPr>
            <a:lvl5pPr marL="2286000" lvl="4" indent="-279400" algn="l">
              <a:lnSpc>
                <a:spcPct val="130000"/>
              </a:lnSpc>
              <a:spcBef>
                <a:spcPts val="300"/>
              </a:spcBef>
              <a:spcAft>
                <a:spcPts val="0"/>
              </a:spcAft>
              <a:buClr>
                <a:schemeClr val="dk1"/>
              </a:buClr>
              <a:buSzPts val="800"/>
              <a:buChar char="−"/>
              <a:defRPr sz="800"/>
            </a:lvl5pPr>
            <a:lvl6pPr marL="2743200" lvl="5" indent="-273050" algn="l">
              <a:lnSpc>
                <a:spcPct val="90000"/>
              </a:lnSpc>
              <a:spcBef>
                <a:spcPts val="200"/>
              </a:spcBef>
              <a:spcAft>
                <a:spcPts val="0"/>
              </a:spcAft>
              <a:buClr>
                <a:schemeClr val="dk1"/>
              </a:buClr>
              <a:buSzPts val="700"/>
              <a:buChar char="•"/>
              <a:defRPr sz="700"/>
            </a:lvl6pPr>
            <a:lvl7pPr marL="3200400" lvl="6" indent="-273050" algn="l">
              <a:lnSpc>
                <a:spcPct val="90000"/>
              </a:lnSpc>
              <a:spcBef>
                <a:spcPts val="200"/>
              </a:spcBef>
              <a:spcAft>
                <a:spcPts val="0"/>
              </a:spcAft>
              <a:buClr>
                <a:schemeClr val="dk1"/>
              </a:buClr>
              <a:buSzPts val="700"/>
              <a:buChar char="•"/>
              <a:defRPr sz="700"/>
            </a:lvl7pPr>
            <a:lvl8pPr marL="3657600" lvl="7" indent="-273050" algn="l">
              <a:lnSpc>
                <a:spcPct val="90000"/>
              </a:lnSpc>
              <a:spcBef>
                <a:spcPts val="200"/>
              </a:spcBef>
              <a:spcAft>
                <a:spcPts val="0"/>
              </a:spcAft>
              <a:buClr>
                <a:schemeClr val="dk1"/>
              </a:buClr>
              <a:buSzPts val="700"/>
              <a:buChar char="•"/>
              <a:defRPr sz="700"/>
            </a:lvl8pPr>
            <a:lvl9pPr marL="4114800" lvl="8" indent="-273050" algn="l">
              <a:lnSpc>
                <a:spcPct val="90000"/>
              </a:lnSpc>
              <a:spcBef>
                <a:spcPts val="200"/>
              </a:spcBef>
              <a:spcAft>
                <a:spcPts val="0"/>
              </a:spcAft>
              <a:buClr>
                <a:schemeClr val="dk1"/>
              </a:buClr>
              <a:buSzPts val="700"/>
              <a:buChar char="•"/>
              <a:defRPr sz="700"/>
            </a:lvl9pPr>
          </a:lstStyle>
          <a:p>
            <a:endParaRPr/>
          </a:p>
        </p:txBody>
      </p:sp>
      <p:sp>
        <p:nvSpPr>
          <p:cNvPr id="129" name="Google Shape;129;p35"/>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0" name="Google Shape;130;p35"/>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1" name="Google Shape;131;p35"/>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132" name="Google Shape;132;p35"/>
          <p:cNvSpPr txBox="1">
            <a:spLocks noGrp="1"/>
          </p:cNvSpPr>
          <p:nvPr>
            <p:ph type="body" idx="2"/>
          </p:nvPr>
        </p:nvSpPr>
        <p:spPr>
          <a:xfrm>
            <a:off x="828889" y="3838468"/>
            <a:ext cx="7630200" cy="619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133" name="Google Shape;133;p35"/>
          <p:cNvSpPr txBox="1">
            <a:spLocks noGrp="1"/>
          </p:cNvSpPr>
          <p:nvPr>
            <p:ph type="body" idx="3"/>
          </p:nvPr>
        </p:nvSpPr>
        <p:spPr>
          <a:xfrm>
            <a:off x="828889" y="3371850"/>
            <a:ext cx="7630200" cy="384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134" name="Google Shape;134;p35"/>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135" name="Google Shape;135;p35"/>
          <p:cNvGrpSpPr/>
          <p:nvPr/>
        </p:nvGrpSpPr>
        <p:grpSpPr>
          <a:xfrm>
            <a:off x="-1660493" y="2"/>
            <a:ext cx="1438580" cy="5059523"/>
            <a:chOff x="-2581835" y="2"/>
            <a:chExt cx="2286000" cy="8041200"/>
          </a:xfrm>
        </p:grpSpPr>
        <p:sp>
          <p:nvSpPr>
            <p:cNvPr id="136" name="Google Shape;136;p35"/>
            <p:cNvSpPr/>
            <p:nvPr/>
          </p:nvSpPr>
          <p:spPr>
            <a:xfrm>
              <a:off x="-2581835" y="2"/>
              <a:ext cx="2286000" cy="80412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Chart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chart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chart: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Click on horizontal grid lines. Select “no line” or set line width to .5pt. and change color to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column and bar charts, select data points and change Gap Width to 50%</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all chart text font color to Dark Gray, Text 1. Change text size to 11pt.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horizontal access labels and change color to Accent 1.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Delete chart title if there is already a text placeholder. If you need the chart title, change the font to Palatino Linotype (Headings). Change text size to 18pt.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there are data labels, change the text size to 14pt (12 is ok if 14pt is too large) and text color to white if over the data point. If not, keep dark gray.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line charts, change the line weight of plotted lines to 3pt.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doughnut charts, set doughnut hole size to 75%.</a:t>
              </a:r>
              <a:endParaRPr sz="1100" b="0" i="0" u="none" strike="noStrike" cap="none">
                <a:solidFill>
                  <a:srgbClr val="000000"/>
                </a:solidFill>
                <a:latin typeface="Arial"/>
                <a:ea typeface="Arial"/>
                <a:cs typeface="Arial"/>
                <a:sym typeface="Arial"/>
              </a:endParaRPr>
            </a:p>
          </p:txBody>
        </p:sp>
        <p:pic>
          <p:nvPicPr>
            <p:cNvPr id="137" name="Google Shape;137;p35"/>
            <p:cNvPicPr preferRelativeResize="0"/>
            <p:nvPr/>
          </p:nvPicPr>
          <p:blipFill rotWithShape="1">
            <a:blip r:embed="rId2">
              <a:alphaModFix/>
            </a:blip>
            <a:srcRect/>
            <a:stretch/>
          </p:blipFill>
          <p:spPr>
            <a:xfrm>
              <a:off x="-2464330" y="233846"/>
              <a:ext cx="299354" cy="287537"/>
            </a:xfrm>
            <a:prstGeom prst="rect">
              <a:avLst/>
            </a:prstGeom>
            <a:noFill/>
            <a:ln>
              <a:noFill/>
            </a:ln>
          </p:spPr>
        </p:pic>
      </p:grpSp>
      <p:grpSp>
        <p:nvGrpSpPr>
          <p:cNvPr id="138" name="Google Shape;138;p35"/>
          <p:cNvGrpSpPr/>
          <p:nvPr/>
        </p:nvGrpSpPr>
        <p:grpSpPr>
          <a:xfrm>
            <a:off x="-3136046" y="1"/>
            <a:ext cx="1438580" cy="4551947"/>
            <a:chOff x="-4926587" y="1"/>
            <a:chExt cx="2286000" cy="7234500"/>
          </a:xfrm>
        </p:grpSpPr>
        <p:sp>
          <p:nvSpPr>
            <p:cNvPr id="139" name="Google Shape;139;p35"/>
            <p:cNvSpPr/>
            <p:nvPr/>
          </p:nvSpPr>
          <p:spPr>
            <a:xfrm>
              <a:off x="-4926587" y="1"/>
              <a:ext cx="2286000" cy="72345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Table</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chemeClr val="lt2"/>
                </a:buClr>
                <a:buSzPts val="700"/>
                <a:buFont typeface="Palatino Linotype"/>
                <a:buNone/>
              </a:pPr>
              <a:r>
                <a:rPr lang="en-US" sz="700" b="0" i="1" u="none" strike="noStrike" cap="none">
                  <a:solidFill>
                    <a:schemeClr val="lt2"/>
                  </a:solidFill>
                  <a:latin typeface="Tahoma"/>
                  <a:ea typeface="Tahoma"/>
                  <a:cs typeface="Tahoma"/>
                  <a:sym typeface="Tahoma"/>
                </a:rPr>
                <a:t>Default table style has been set to “No Style, No Grid”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body font size to 11pt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header font and change font color to Accent 1. Change font size to 12pt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divider lines are needed use the default line weight and color (.5pt,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Set bottom header border to 6pt, Gold, Accent 2 (can customize color as needed to tie into content but default should be gold)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Header background colors can be set to brand colors if needed for differentiation with a 1 ½ pt, white inside vertical border (change text color to white) and remove bottom header border</a:t>
              </a:r>
              <a:endParaRPr sz="1100" b="0" i="0" u="none" strike="noStrike" cap="none">
                <a:solidFill>
                  <a:srgbClr val="000000"/>
                </a:solidFill>
                <a:latin typeface="Arial"/>
                <a:ea typeface="Arial"/>
                <a:cs typeface="Arial"/>
                <a:sym typeface="Arial"/>
              </a:endParaRPr>
            </a:p>
          </p:txBody>
        </p:sp>
        <p:sp>
          <p:nvSpPr>
            <p:cNvPr id="140" name="Google Shape;140;p35"/>
            <p:cNvSpPr/>
            <p:nvPr/>
          </p:nvSpPr>
          <p:spPr>
            <a:xfrm>
              <a:off x="-4766338" y="206021"/>
              <a:ext cx="315320" cy="315320"/>
            </a:xfrm>
            <a:custGeom>
              <a:avLst/>
              <a:gdLst/>
              <a:ahLst/>
              <a:cxnLst/>
              <a:rect l="l" t="t" r="r" b="b"/>
              <a:pathLst>
                <a:path w="359339" h="359339" extrusionOk="0">
                  <a:moveTo>
                    <a:pt x="47986" y="286124"/>
                  </a:moveTo>
                  <a:lnTo>
                    <a:pt x="47986" y="259326"/>
                  </a:lnTo>
                  <a:cubicBezTo>
                    <a:pt x="47986" y="253236"/>
                    <a:pt x="52858" y="248363"/>
                    <a:pt x="58949" y="248363"/>
                  </a:cubicBezTo>
                  <a:cubicBezTo>
                    <a:pt x="65039" y="248363"/>
                    <a:pt x="69912" y="253236"/>
                    <a:pt x="69912" y="259326"/>
                  </a:cubicBezTo>
                  <a:lnTo>
                    <a:pt x="69912" y="286124"/>
                  </a:lnTo>
                  <a:cubicBezTo>
                    <a:pt x="69912" y="289779"/>
                    <a:pt x="72957" y="292824"/>
                    <a:pt x="76611" y="292824"/>
                  </a:cubicBezTo>
                  <a:lnTo>
                    <a:pt x="286124" y="292824"/>
                  </a:lnTo>
                  <a:cubicBezTo>
                    <a:pt x="289779" y="292824"/>
                    <a:pt x="292824" y="289779"/>
                    <a:pt x="292824" y="286124"/>
                  </a:cubicBezTo>
                  <a:lnTo>
                    <a:pt x="292824" y="76611"/>
                  </a:lnTo>
                  <a:cubicBezTo>
                    <a:pt x="292824" y="72957"/>
                    <a:pt x="289779" y="69912"/>
                    <a:pt x="286124" y="69912"/>
                  </a:cubicBezTo>
                  <a:lnTo>
                    <a:pt x="76611" y="69912"/>
                  </a:lnTo>
                  <a:cubicBezTo>
                    <a:pt x="72957" y="69912"/>
                    <a:pt x="69912" y="72957"/>
                    <a:pt x="69912" y="76611"/>
                  </a:cubicBezTo>
                  <a:lnTo>
                    <a:pt x="69912" y="103409"/>
                  </a:lnTo>
                  <a:cubicBezTo>
                    <a:pt x="69912" y="109500"/>
                    <a:pt x="65039" y="114372"/>
                    <a:pt x="58949" y="114372"/>
                  </a:cubicBezTo>
                  <a:cubicBezTo>
                    <a:pt x="52858" y="114372"/>
                    <a:pt x="47986" y="109500"/>
                    <a:pt x="47986" y="103409"/>
                  </a:cubicBezTo>
                  <a:lnTo>
                    <a:pt x="47986" y="76611"/>
                  </a:lnTo>
                  <a:cubicBezTo>
                    <a:pt x="47986" y="60167"/>
                    <a:pt x="61385" y="47377"/>
                    <a:pt x="77220" y="47377"/>
                  </a:cubicBezTo>
                  <a:lnTo>
                    <a:pt x="286733" y="47377"/>
                  </a:lnTo>
                  <a:cubicBezTo>
                    <a:pt x="303178" y="47377"/>
                    <a:pt x="315968" y="60776"/>
                    <a:pt x="315968" y="76611"/>
                  </a:cubicBezTo>
                  <a:lnTo>
                    <a:pt x="315968" y="286124"/>
                  </a:lnTo>
                  <a:cubicBezTo>
                    <a:pt x="315968" y="302569"/>
                    <a:pt x="302569" y="315359"/>
                    <a:pt x="286733" y="315359"/>
                  </a:cubicBezTo>
                  <a:lnTo>
                    <a:pt x="77220" y="315359"/>
                  </a:lnTo>
                  <a:cubicBezTo>
                    <a:pt x="60776" y="315359"/>
                    <a:pt x="47986" y="302569"/>
                    <a:pt x="47986" y="286124"/>
                  </a:cubicBezTo>
                  <a:close/>
                  <a:moveTo>
                    <a:pt x="226437" y="125944"/>
                  </a:moveTo>
                  <a:lnTo>
                    <a:pt x="203903" y="125944"/>
                  </a:lnTo>
                  <a:lnTo>
                    <a:pt x="203903" y="148479"/>
                  </a:lnTo>
                  <a:lnTo>
                    <a:pt x="226437" y="148479"/>
                  </a:lnTo>
                  <a:lnTo>
                    <a:pt x="226437" y="125944"/>
                  </a:lnTo>
                  <a:close/>
                  <a:moveTo>
                    <a:pt x="270898" y="125944"/>
                  </a:moveTo>
                  <a:lnTo>
                    <a:pt x="248363" y="125944"/>
                  </a:lnTo>
                  <a:lnTo>
                    <a:pt x="248363" y="148479"/>
                  </a:lnTo>
                  <a:lnTo>
                    <a:pt x="270898" y="148479"/>
                  </a:lnTo>
                  <a:lnTo>
                    <a:pt x="270898" y="125944"/>
                  </a:lnTo>
                  <a:close/>
                  <a:moveTo>
                    <a:pt x="203903" y="192940"/>
                  </a:moveTo>
                  <a:lnTo>
                    <a:pt x="226437" y="192940"/>
                  </a:lnTo>
                  <a:lnTo>
                    <a:pt x="226437" y="170405"/>
                  </a:lnTo>
                  <a:lnTo>
                    <a:pt x="203903" y="170405"/>
                  </a:lnTo>
                  <a:lnTo>
                    <a:pt x="203903" y="192940"/>
                  </a:lnTo>
                  <a:close/>
                  <a:moveTo>
                    <a:pt x="248972" y="192940"/>
                  </a:moveTo>
                  <a:lnTo>
                    <a:pt x="271507" y="192940"/>
                  </a:lnTo>
                  <a:lnTo>
                    <a:pt x="271507" y="170405"/>
                  </a:lnTo>
                  <a:lnTo>
                    <a:pt x="248972" y="170405"/>
                  </a:lnTo>
                  <a:lnTo>
                    <a:pt x="248972" y="192940"/>
                  </a:lnTo>
                  <a:close/>
                  <a:moveTo>
                    <a:pt x="203903" y="237400"/>
                  </a:moveTo>
                  <a:lnTo>
                    <a:pt x="226437" y="237400"/>
                  </a:lnTo>
                  <a:lnTo>
                    <a:pt x="226437" y="214865"/>
                  </a:lnTo>
                  <a:lnTo>
                    <a:pt x="203903" y="214865"/>
                  </a:lnTo>
                  <a:lnTo>
                    <a:pt x="203903" y="237400"/>
                  </a:lnTo>
                  <a:close/>
                  <a:moveTo>
                    <a:pt x="248972" y="237400"/>
                  </a:moveTo>
                  <a:lnTo>
                    <a:pt x="271507" y="237400"/>
                  </a:lnTo>
                  <a:lnTo>
                    <a:pt x="271507" y="214865"/>
                  </a:lnTo>
                  <a:lnTo>
                    <a:pt x="248972" y="214865"/>
                  </a:lnTo>
                  <a:lnTo>
                    <a:pt x="248972" y="237400"/>
                  </a:lnTo>
                  <a:close/>
                  <a:moveTo>
                    <a:pt x="71739" y="170405"/>
                  </a:moveTo>
                  <a:cubicBezTo>
                    <a:pt x="72957" y="166142"/>
                    <a:pt x="74175" y="162487"/>
                    <a:pt x="76611" y="158833"/>
                  </a:cubicBezTo>
                  <a:lnTo>
                    <a:pt x="67476" y="149697"/>
                  </a:lnTo>
                  <a:cubicBezTo>
                    <a:pt x="63212" y="145434"/>
                    <a:pt x="63212" y="138125"/>
                    <a:pt x="67476" y="133862"/>
                  </a:cubicBezTo>
                  <a:cubicBezTo>
                    <a:pt x="71739" y="129599"/>
                    <a:pt x="79047" y="129599"/>
                    <a:pt x="83311" y="133862"/>
                  </a:cubicBezTo>
                  <a:lnTo>
                    <a:pt x="92447" y="142998"/>
                  </a:lnTo>
                  <a:cubicBezTo>
                    <a:pt x="96101" y="141170"/>
                    <a:pt x="99755" y="139343"/>
                    <a:pt x="104019" y="138125"/>
                  </a:cubicBezTo>
                  <a:lnTo>
                    <a:pt x="104019" y="125335"/>
                  </a:lnTo>
                  <a:cubicBezTo>
                    <a:pt x="104019" y="119245"/>
                    <a:pt x="108891" y="114372"/>
                    <a:pt x="114982" y="114372"/>
                  </a:cubicBezTo>
                  <a:cubicBezTo>
                    <a:pt x="121072" y="114372"/>
                    <a:pt x="125944" y="119245"/>
                    <a:pt x="125944" y="125335"/>
                  </a:cubicBezTo>
                  <a:lnTo>
                    <a:pt x="125944" y="138125"/>
                  </a:lnTo>
                  <a:cubicBezTo>
                    <a:pt x="130208" y="139343"/>
                    <a:pt x="133862" y="140561"/>
                    <a:pt x="137516" y="142998"/>
                  </a:cubicBezTo>
                  <a:lnTo>
                    <a:pt x="146652" y="133862"/>
                  </a:lnTo>
                  <a:cubicBezTo>
                    <a:pt x="150915" y="129599"/>
                    <a:pt x="158224" y="129599"/>
                    <a:pt x="162487" y="133862"/>
                  </a:cubicBezTo>
                  <a:cubicBezTo>
                    <a:pt x="166751" y="138125"/>
                    <a:pt x="166751" y="145434"/>
                    <a:pt x="162487" y="149697"/>
                  </a:cubicBezTo>
                  <a:lnTo>
                    <a:pt x="153352" y="158833"/>
                  </a:lnTo>
                  <a:cubicBezTo>
                    <a:pt x="155179" y="162487"/>
                    <a:pt x="157006" y="166142"/>
                    <a:pt x="158224" y="170405"/>
                  </a:cubicBezTo>
                  <a:lnTo>
                    <a:pt x="171014" y="170405"/>
                  </a:lnTo>
                  <a:cubicBezTo>
                    <a:pt x="177104" y="170405"/>
                    <a:pt x="181977" y="175277"/>
                    <a:pt x="181977" y="181368"/>
                  </a:cubicBezTo>
                  <a:cubicBezTo>
                    <a:pt x="181977" y="187458"/>
                    <a:pt x="177104" y="192331"/>
                    <a:pt x="171014" y="192331"/>
                  </a:cubicBezTo>
                  <a:lnTo>
                    <a:pt x="158224" y="192331"/>
                  </a:lnTo>
                  <a:cubicBezTo>
                    <a:pt x="157006" y="196594"/>
                    <a:pt x="155788" y="200248"/>
                    <a:pt x="153352" y="203903"/>
                  </a:cubicBezTo>
                  <a:lnTo>
                    <a:pt x="160051" y="210602"/>
                  </a:lnTo>
                  <a:cubicBezTo>
                    <a:pt x="164314" y="214865"/>
                    <a:pt x="164314" y="222174"/>
                    <a:pt x="160051" y="226437"/>
                  </a:cubicBezTo>
                  <a:cubicBezTo>
                    <a:pt x="157615" y="228874"/>
                    <a:pt x="155179" y="229483"/>
                    <a:pt x="152133" y="229483"/>
                  </a:cubicBezTo>
                  <a:cubicBezTo>
                    <a:pt x="149088" y="229483"/>
                    <a:pt x="146652" y="228265"/>
                    <a:pt x="144216" y="226437"/>
                  </a:cubicBezTo>
                  <a:lnTo>
                    <a:pt x="137516" y="219738"/>
                  </a:lnTo>
                  <a:cubicBezTo>
                    <a:pt x="133862" y="221565"/>
                    <a:pt x="130208" y="223392"/>
                    <a:pt x="125944" y="224610"/>
                  </a:cubicBezTo>
                  <a:lnTo>
                    <a:pt x="125944" y="237400"/>
                  </a:lnTo>
                  <a:cubicBezTo>
                    <a:pt x="125944" y="243491"/>
                    <a:pt x="121072" y="248363"/>
                    <a:pt x="114982" y="248363"/>
                  </a:cubicBezTo>
                  <a:cubicBezTo>
                    <a:pt x="108891" y="248363"/>
                    <a:pt x="104019" y="243491"/>
                    <a:pt x="104019" y="237400"/>
                  </a:cubicBezTo>
                  <a:lnTo>
                    <a:pt x="104019" y="224610"/>
                  </a:lnTo>
                  <a:cubicBezTo>
                    <a:pt x="99755" y="223392"/>
                    <a:pt x="96101" y="222174"/>
                    <a:pt x="92447" y="219738"/>
                  </a:cubicBezTo>
                  <a:lnTo>
                    <a:pt x="83311" y="228874"/>
                  </a:lnTo>
                  <a:cubicBezTo>
                    <a:pt x="80875" y="231310"/>
                    <a:pt x="78439" y="231919"/>
                    <a:pt x="75393" y="231919"/>
                  </a:cubicBezTo>
                  <a:cubicBezTo>
                    <a:pt x="72348" y="231919"/>
                    <a:pt x="69912" y="230701"/>
                    <a:pt x="67476" y="228874"/>
                  </a:cubicBezTo>
                  <a:cubicBezTo>
                    <a:pt x="63212" y="224610"/>
                    <a:pt x="63212" y="217302"/>
                    <a:pt x="67476" y="213038"/>
                  </a:cubicBezTo>
                  <a:lnTo>
                    <a:pt x="76611" y="203903"/>
                  </a:lnTo>
                  <a:cubicBezTo>
                    <a:pt x="74784" y="200248"/>
                    <a:pt x="72957" y="196594"/>
                    <a:pt x="71739" y="192331"/>
                  </a:cubicBezTo>
                  <a:lnTo>
                    <a:pt x="58949" y="192331"/>
                  </a:lnTo>
                  <a:cubicBezTo>
                    <a:pt x="52858" y="192331"/>
                    <a:pt x="47986" y="187458"/>
                    <a:pt x="47986" y="181368"/>
                  </a:cubicBezTo>
                  <a:cubicBezTo>
                    <a:pt x="47986" y="175277"/>
                    <a:pt x="52858" y="170405"/>
                    <a:pt x="58949" y="170405"/>
                  </a:cubicBezTo>
                  <a:lnTo>
                    <a:pt x="71739" y="170405"/>
                  </a:lnTo>
                  <a:close/>
                  <a:moveTo>
                    <a:pt x="92447" y="181368"/>
                  </a:moveTo>
                  <a:cubicBezTo>
                    <a:pt x="92447" y="193549"/>
                    <a:pt x="102191" y="203903"/>
                    <a:pt x="114982" y="203903"/>
                  </a:cubicBezTo>
                  <a:cubicBezTo>
                    <a:pt x="127771" y="203903"/>
                    <a:pt x="137516" y="194158"/>
                    <a:pt x="137516" y="181368"/>
                  </a:cubicBezTo>
                  <a:cubicBezTo>
                    <a:pt x="137516" y="168578"/>
                    <a:pt x="127771" y="158833"/>
                    <a:pt x="114982" y="158833"/>
                  </a:cubicBezTo>
                  <a:cubicBezTo>
                    <a:pt x="108891" y="158833"/>
                    <a:pt x="103409" y="161269"/>
                    <a:pt x="99146" y="165532"/>
                  </a:cubicBezTo>
                  <a:cubicBezTo>
                    <a:pt x="99146" y="165532"/>
                    <a:pt x="99146" y="165532"/>
                    <a:pt x="99146" y="165532"/>
                  </a:cubicBezTo>
                  <a:cubicBezTo>
                    <a:pt x="99146" y="165532"/>
                    <a:pt x="99146" y="165532"/>
                    <a:pt x="99146" y="165532"/>
                  </a:cubicBezTo>
                  <a:cubicBezTo>
                    <a:pt x="94883" y="169796"/>
                    <a:pt x="92447" y="175277"/>
                    <a:pt x="92447" y="181368"/>
                  </a:cubicBezTo>
                  <a:close/>
                  <a:moveTo>
                    <a:pt x="360428" y="25451"/>
                  </a:moveTo>
                  <a:lnTo>
                    <a:pt x="360428" y="337893"/>
                  </a:lnTo>
                  <a:cubicBezTo>
                    <a:pt x="360428" y="350074"/>
                    <a:pt x="350684" y="360428"/>
                    <a:pt x="337893" y="360428"/>
                  </a:cubicBezTo>
                  <a:lnTo>
                    <a:pt x="25451" y="360428"/>
                  </a:lnTo>
                  <a:cubicBezTo>
                    <a:pt x="13270" y="360428"/>
                    <a:pt x="2916" y="350683"/>
                    <a:pt x="2916" y="337893"/>
                  </a:cubicBezTo>
                  <a:lnTo>
                    <a:pt x="2916" y="25451"/>
                  </a:lnTo>
                  <a:cubicBezTo>
                    <a:pt x="2916" y="13270"/>
                    <a:pt x="12661" y="2916"/>
                    <a:pt x="25451" y="2916"/>
                  </a:cubicBezTo>
                  <a:lnTo>
                    <a:pt x="337893" y="2916"/>
                  </a:lnTo>
                  <a:cubicBezTo>
                    <a:pt x="350684" y="2916"/>
                    <a:pt x="360428" y="12661"/>
                    <a:pt x="360428" y="25451"/>
                  </a:cubicBezTo>
                  <a:close/>
                  <a:moveTo>
                    <a:pt x="337893" y="25451"/>
                  </a:moveTo>
                  <a:lnTo>
                    <a:pt x="25451" y="25451"/>
                  </a:lnTo>
                  <a:lnTo>
                    <a:pt x="25451" y="337893"/>
                  </a:lnTo>
                  <a:lnTo>
                    <a:pt x="337893" y="337893"/>
                  </a:lnTo>
                  <a:lnTo>
                    <a:pt x="337893" y="337893"/>
                  </a:lnTo>
                  <a:lnTo>
                    <a:pt x="337893" y="25451"/>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Tahoma"/>
                <a:ea typeface="Tahoma"/>
                <a:cs typeface="Tahoma"/>
                <a:sym typeface="Tahoma"/>
              </a:endParaRPr>
            </a:p>
          </p:txBody>
        </p:sp>
      </p:grpSp>
      <p:cxnSp>
        <p:nvCxnSpPr>
          <p:cNvPr id="141" name="Google Shape;141;p35"/>
          <p:cNvCxnSpPr/>
          <p:nvPr/>
        </p:nvCxnSpPr>
        <p:spPr>
          <a:xfrm>
            <a:off x="720960" y="3371850"/>
            <a:ext cx="0" cy="1085700"/>
          </a:xfrm>
          <a:prstGeom prst="straightConnector1">
            <a:avLst/>
          </a:prstGeom>
          <a:noFill/>
          <a:ln w="76200" cap="flat" cmpd="sng">
            <a:solidFill>
              <a:schemeClr val="accent3"/>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Points with Headers">
  <p:cSld name="Two Points with Headers">
    <p:spTree>
      <p:nvGrpSpPr>
        <p:cNvPr id="1" name="Shape 142"/>
        <p:cNvGrpSpPr/>
        <p:nvPr/>
      </p:nvGrpSpPr>
      <p:grpSpPr>
        <a:xfrm>
          <a:off x="0" y="0"/>
          <a:ext cx="0" cy="0"/>
          <a:chOff x="0" y="0"/>
          <a:chExt cx="0" cy="0"/>
        </a:xfrm>
      </p:grpSpPr>
      <p:sp>
        <p:nvSpPr>
          <p:cNvPr id="143" name="Google Shape;143;p36"/>
          <p:cNvSpPr txBox="1">
            <a:spLocks noGrp="1"/>
          </p:cNvSpPr>
          <p:nvPr>
            <p:ph type="body" idx="1"/>
          </p:nvPr>
        </p:nvSpPr>
        <p:spPr>
          <a:xfrm>
            <a:off x="828892" y="2743199"/>
            <a:ext cx="3543000" cy="17091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144" name="Google Shape;144;p36"/>
          <p:cNvSpPr txBox="1">
            <a:spLocks noGrp="1"/>
          </p:cNvSpPr>
          <p:nvPr>
            <p:ph type="body" idx="2"/>
          </p:nvPr>
        </p:nvSpPr>
        <p:spPr>
          <a:xfrm>
            <a:off x="4931211" y="2743199"/>
            <a:ext cx="3518400" cy="17091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145" name="Google Shape;145;p36"/>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36"/>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7" name="Google Shape;147;p36"/>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148" name="Google Shape;148;p36"/>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9" name="Google Shape;149;p36"/>
          <p:cNvSpPr txBox="1">
            <a:spLocks noGrp="1"/>
          </p:cNvSpPr>
          <p:nvPr>
            <p:ph type="body" idx="3"/>
          </p:nvPr>
        </p:nvSpPr>
        <p:spPr>
          <a:xfrm>
            <a:off x="827677" y="2287889"/>
            <a:ext cx="3545100" cy="367800"/>
          </a:xfrm>
          <a:prstGeom prst="rect">
            <a:avLst/>
          </a:prstGeom>
          <a:solidFill>
            <a:schemeClr val="accent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2"/>
              </a:buClr>
              <a:buSzPts val="900"/>
              <a:buNone/>
              <a:defRPr sz="900" b="1">
                <a:solidFill>
                  <a:schemeClr val="dk2"/>
                </a:solidFill>
              </a:defRPr>
            </a:lvl1pPr>
            <a:lvl2pPr marL="914400" lvl="1" indent="-228600" algn="l">
              <a:lnSpc>
                <a:spcPct val="130000"/>
              </a:lnSpc>
              <a:spcBef>
                <a:spcPts val="600"/>
              </a:spcBef>
              <a:spcAft>
                <a:spcPts val="0"/>
              </a:spcAft>
              <a:buClr>
                <a:schemeClr val="dk1"/>
              </a:buClr>
              <a:buSzPts val="800"/>
              <a:buNone/>
              <a:defRPr/>
            </a:lvl2pPr>
            <a:lvl3pPr marL="1371600" lvl="2" indent="-279400" algn="l">
              <a:lnSpc>
                <a:spcPct val="130000"/>
              </a:lnSpc>
              <a:spcBef>
                <a:spcPts val="300"/>
              </a:spcBef>
              <a:spcAft>
                <a:spcPts val="0"/>
              </a:spcAft>
              <a:buClr>
                <a:schemeClr val="dk1"/>
              </a:buClr>
              <a:buSzPts val="800"/>
              <a:buChar char="−"/>
              <a:defRPr/>
            </a:lvl3pPr>
            <a:lvl4pPr marL="1828800" lvl="3" indent="-279400" algn="l">
              <a:lnSpc>
                <a:spcPct val="130000"/>
              </a:lnSpc>
              <a:spcBef>
                <a:spcPts val="300"/>
              </a:spcBef>
              <a:spcAft>
                <a:spcPts val="0"/>
              </a:spcAft>
              <a:buClr>
                <a:schemeClr val="dk1"/>
              </a:buClr>
              <a:buSzPts val="800"/>
              <a:buChar char="−"/>
              <a:defRPr/>
            </a:lvl4pPr>
            <a:lvl5pPr marL="2286000" lvl="4" indent="-279400" algn="l">
              <a:lnSpc>
                <a:spcPct val="130000"/>
              </a:lnSpc>
              <a:spcBef>
                <a:spcPts val="300"/>
              </a:spcBef>
              <a:spcAft>
                <a:spcPts val="0"/>
              </a:spcAft>
              <a:buClr>
                <a:schemeClr val="dk1"/>
              </a:buClr>
              <a:buSzPts val="8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150" name="Google Shape;150;p36"/>
          <p:cNvSpPr txBox="1">
            <a:spLocks noGrp="1"/>
          </p:cNvSpPr>
          <p:nvPr>
            <p:ph type="body" idx="4"/>
          </p:nvPr>
        </p:nvSpPr>
        <p:spPr>
          <a:xfrm>
            <a:off x="827772" y="1714500"/>
            <a:ext cx="3544500" cy="485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151" name="Google Shape;151;p36"/>
          <p:cNvSpPr txBox="1">
            <a:spLocks noGrp="1"/>
          </p:cNvSpPr>
          <p:nvPr>
            <p:ph type="body" idx="5"/>
          </p:nvPr>
        </p:nvSpPr>
        <p:spPr>
          <a:xfrm>
            <a:off x="4916180" y="1714500"/>
            <a:ext cx="3519900" cy="485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152" name="Google Shape;152;p36"/>
          <p:cNvSpPr txBox="1">
            <a:spLocks noGrp="1"/>
          </p:cNvSpPr>
          <p:nvPr>
            <p:ph type="body" idx="6"/>
          </p:nvPr>
        </p:nvSpPr>
        <p:spPr>
          <a:xfrm>
            <a:off x="4916200" y="2287889"/>
            <a:ext cx="3533400" cy="367800"/>
          </a:xfrm>
          <a:prstGeom prst="rect">
            <a:avLst/>
          </a:prstGeom>
          <a:solidFill>
            <a:schemeClr val="accent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2"/>
              </a:buClr>
              <a:buSzPts val="900"/>
              <a:buNone/>
              <a:defRPr sz="900" b="1">
                <a:solidFill>
                  <a:schemeClr val="dk2"/>
                </a:solidFill>
              </a:defRPr>
            </a:lvl1pPr>
            <a:lvl2pPr marL="914400" lvl="1" indent="-228600" algn="l">
              <a:lnSpc>
                <a:spcPct val="130000"/>
              </a:lnSpc>
              <a:spcBef>
                <a:spcPts val="600"/>
              </a:spcBef>
              <a:spcAft>
                <a:spcPts val="0"/>
              </a:spcAft>
              <a:buClr>
                <a:schemeClr val="dk1"/>
              </a:buClr>
              <a:buSzPts val="800"/>
              <a:buNone/>
              <a:defRPr/>
            </a:lvl2pPr>
            <a:lvl3pPr marL="1371600" lvl="2" indent="-279400" algn="l">
              <a:lnSpc>
                <a:spcPct val="130000"/>
              </a:lnSpc>
              <a:spcBef>
                <a:spcPts val="300"/>
              </a:spcBef>
              <a:spcAft>
                <a:spcPts val="0"/>
              </a:spcAft>
              <a:buClr>
                <a:schemeClr val="dk1"/>
              </a:buClr>
              <a:buSzPts val="800"/>
              <a:buChar char="−"/>
              <a:defRPr/>
            </a:lvl3pPr>
            <a:lvl4pPr marL="1828800" lvl="3" indent="-279400" algn="l">
              <a:lnSpc>
                <a:spcPct val="130000"/>
              </a:lnSpc>
              <a:spcBef>
                <a:spcPts val="300"/>
              </a:spcBef>
              <a:spcAft>
                <a:spcPts val="0"/>
              </a:spcAft>
              <a:buClr>
                <a:schemeClr val="dk1"/>
              </a:buClr>
              <a:buSzPts val="800"/>
              <a:buChar char="−"/>
              <a:defRPr/>
            </a:lvl4pPr>
            <a:lvl5pPr marL="2286000" lvl="4" indent="-279400" algn="l">
              <a:lnSpc>
                <a:spcPct val="130000"/>
              </a:lnSpc>
              <a:spcBef>
                <a:spcPts val="300"/>
              </a:spcBef>
              <a:spcAft>
                <a:spcPts val="0"/>
              </a:spcAft>
              <a:buClr>
                <a:schemeClr val="dk1"/>
              </a:buClr>
              <a:buSzPts val="8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153" name="Google Shape;153;p36"/>
          <p:cNvCxnSpPr/>
          <p:nvPr/>
        </p:nvCxnSpPr>
        <p:spPr>
          <a:xfrm>
            <a:off x="711432" y="1714500"/>
            <a:ext cx="0" cy="2743200"/>
          </a:xfrm>
          <a:prstGeom prst="straightConnector1">
            <a:avLst/>
          </a:prstGeom>
          <a:noFill/>
          <a:ln w="76200" cap="flat" cmpd="sng">
            <a:solidFill>
              <a:schemeClr val="accent5"/>
            </a:solidFill>
            <a:prstDash val="solid"/>
            <a:miter lim="800000"/>
            <a:headEnd type="none" w="sm" len="sm"/>
            <a:tailEnd type="none" w="sm" len="sm"/>
          </a:ln>
        </p:spPr>
      </p:cxnSp>
      <p:cxnSp>
        <p:nvCxnSpPr>
          <p:cNvPr id="154" name="Google Shape;154;p36"/>
          <p:cNvCxnSpPr/>
          <p:nvPr/>
        </p:nvCxnSpPr>
        <p:spPr>
          <a:xfrm>
            <a:off x="4789194" y="1714500"/>
            <a:ext cx="0" cy="2743200"/>
          </a:xfrm>
          <a:prstGeom prst="straightConnector1">
            <a:avLst/>
          </a:prstGeom>
          <a:noFill/>
          <a:ln w="76200" cap="flat" cmpd="sng">
            <a:solidFill>
              <a:schemeClr val="accent3"/>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Points with Headers 2">
  <p:cSld name="Two Points with Headers 2">
    <p:spTree>
      <p:nvGrpSpPr>
        <p:cNvPr id="1" name="Shape 155"/>
        <p:cNvGrpSpPr/>
        <p:nvPr/>
      </p:nvGrpSpPr>
      <p:grpSpPr>
        <a:xfrm>
          <a:off x="0" y="0"/>
          <a:ext cx="0" cy="0"/>
          <a:chOff x="0" y="0"/>
          <a:chExt cx="0" cy="0"/>
        </a:xfrm>
      </p:grpSpPr>
      <p:sp>
        <p:nvSpPr>
          <p:cNvPr id="156" name="Google Shape;156;p37"/>
          <p:cNvSpPr>
            <a:spLocks noGrp="1"/>
          </p:cNvSpPr>
          <p:nvPr>
            <p:ph type="pic" idx="2"/>
          </p:nvPr>
        </p:nvSpPr>
        <p:spPr>
          <a:xfrm>
            <a:off x="-1" y="0"/>
            <a:ext cx="9144000" cy="1713600"/>
          </a:xfrm>
          <a:prstGeom prst="rect">
            <a:avLst/>
          </a:prstGeom>
          <a:noFill/>
          <a:ln>
            <a:noFill/>
          </a:ln>
        </p:spPr>
      </p:sp>
      <p:sp>
        <p:nvSpPr>
          <p:cNvPr id="157" name="Google Shape;157;p37"/>
          <p:cNvSpPr txBox="1">
            <a:spLocks noGrp="1"/>
          </p:cNvSpPr>
          <p:nvPr>
            <p:ph type="body" idx="1"/>
          </p:nvPr>
        </p:nvSpPr>
        <p:spPr>
          <a:xfrm>
            <a:off x="-1" y="0"/>
            <a:ext cx="4654200" cy="1714500"/>
          </a:xfrm>
          <a:prstGeom prst="rect">
            <a:avLst/>
          </a:prstGeom>
          <a:gradFill>
            <a:gsLst>
              <a:gs pos="0">
                <a:srgbClr val="1A75BB"/>
              </a:gs>
              <a:gs pos="50000">
                <a:srgbClr val="1A75BB"/>
              </a:gs>
              <a:gs pos="100000">
                <a:srgbClr val="1A75BB">
                  <a:alpha val="45490"/>
                </a:srgbClr>
              </a:gs>
            </a:gsLst>
            <a:lin ang="2700006" scaled="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Font typeface="Tahoma"/>
              <a:buNone/>
              <a:defRPr sz="500"/>
            </a:lvl1pPr>
            <a:lvl2pPr marL="914400" lvl="1" indent="-228600" algn="l">
              <a:lnSpc>
                <a:spcPct val="130000"/>
              </a:lnSpc>
              <a:spcBef>
                <a:spcPts val="600"/>
              </a:spcBef>
              <a:spcAft>
                <a:spcPts val="0"/>
              </a:spcAft>
              <a:buSzPts val="500"/>
              <a:buFont typeface="Tahoma"/>
              <a:buNone/>
              <a:defRPr sz="500"/>
            </a:lvl2pPr>
            <a:lvl3pPr marL="1371600" lvl="2" indent="-228600" algn="l">
              <a:lnSpc>
                <a:spcPct val="130000"/>
              </a:lnSpc>
              <a:spcBef>
                <a:spcPts val="300"/>
              </a:spcBef>
              <a:spcAft>
                <a:spcPts val="0"/>
              </a:spcAft>
              <a:buSzPts val="500"/>
              <a:buFont typeface="Tahoma"/>
              <a:buNone/>
              <a:defRPr sz="500"/>
            </a:lvl3pPr>
            <a:lvl4pPr marL="1828800" lvl="3" indent="-228600" algn="l">
              <a:lnSpc>
                <a:spcPct val="130000"/>
              </a:lnSpc>
              <a:spcBef>
                <a:spcPts val="300"/>
              </a:spcBef>
              <a:spcAft>
                <a:spcPts val="0"/>
              </a:spcAft>
              <a:buSzPts val="500"/>
              <a:buFont typeface="Tahoma"/>
              <a:buNone/>
              <a:defRPr sz="500"/>
            </a:lvl4pPr>
            <a:lvl5pPr marL="2286000" lvl="4" indent="-228600" algn="l">
              <a:lnSpc>
                <a:spcPct val="130000"/>
              </a:lnSpc>
              <a:spcBef>
                <a:spcPts val="300"/>
              </a:spcBef>
              <a:spcAft>
                <a:spcPts val="0"/>
              </a:spcAft>
              <a:buSzPts val="500"/>
              <a:buFont typeface="Tahoma"/>
              <a:buNone/>
              <a:defRPr sz="5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158" name="Google Shape;158;p37"/>
          <p:cNvSpPr txBox="1">
            <a:spLocks noGrp="1"/>
          </p:cNvSpPr>
          <p:nvPr>
            <p:ph type="title"/>
          </p:nvPr>
        </p:nvSpPr>
        <p:spPr>
          <a:xfrm>
            <a:off x="684788" y="685800"/>
            <a:ext cx="3830100" cy="6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9" name="Google Shape;159;p37"/>
          <p:cNvSpPr txBox="1">
            <a:spLocks noGrp="1"/>
          </p:cNvSpPr>
          <p:nvPr>
            <p:ph type="body" idx="3"/>
          </p:nvPr>
        </p:nvSpPr>
        <p:spPr>
          <a:xfrm>
            <a:off x="828891" y="2709534"/>
            <a:ext cx="3543900" cy="322800"/>
          </a:xfrm>
          <a:prstGeom prst="rect">
            <a:avLst/>
          </a:prstGeom>
          <a:solidFill>
            <a:schemeClr val="accent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2"/>
              </a:buClr>
              <a:buSzPts val="900"/>
              <a:buNone/>
              <a:defRPr sz="900" b="1">
                <a:solidFill>
                  <a:schemeClr val="dk2"/>
                </a:solidFill>
              </a:defRPr>
            </a:lvl1pPr>
            <a:lvl2pPr marL="914400" lvl="1" indent="-228600" algn="l">
              <a:lnSpc>
                <a:spcPct val="130000"/>
              </a:lnSpc>
              <a:spcBef>
                <a:spcPts val="600"/>
              </a:spcBef>
              <a:spcAft>
                <a:spcPts val="0"/>
              </a:spcAft>
              <a:buClr>
                <a:schemeClr val="dk1"/>
              </a:buClr>
              <a:buSzPts val="800"/>
              <a:buNone/>
              <a:defRPr/>
            </a:lvl2pPr>
            <a:lvl3pPr marL="1371600" lvl="2" indent="-279400" algn="l">
              <a:lnSpc>
                <a:spcPct val="130000"/>
              </a:lnSpc>
              <a:spcBef>
                <a:spcPts val="300"/>
              </a:spcBef>
              <a:spcAft>
                <a:spcPts val="0"/>
              </a:spcAft>
              <a:buClr>
                <a:schemeClr val="dk1"/>
              </a:buClr>
              <a:buSzPts val="800"/>
              <a:buChar char="−"/>
              <a:defRPr/>
            </a:lvl3pPr>
            <a:lvl4pPr marL="1828800" lvl="3" indent="-279400" algn="l">
              <a:lnSpc>
                <a:spcPct val="130000"/>
              </a:lnSpc>
              <a:spcBef>
                <a:spcPts val="300"/>
              </a:spcBef>
              <a:spcAft>
                <a:spcPts val="0"/>
              </a:spcAft>
              <a:buClr>
                <a:schemeClr val="dk1"/>
              </a:buClr>
              <a:buSzPts val="800"/>
              <a:buChar char="−"/>
              <a:defRPr/>
            </a:lvl4pPr>
            <a:lvl5pPr marL="2286000" lvl="4" indent="-279400" algn="l">
              <a:lnSpc>
                <a:spcPct val="130000"/>
              </a:lnSpc>
              <a:spcBef>
                <a:spcPts val="300"/>
              </a:spcBef>
              <a:spcAft>
                <a:spcPts val="0"/>
              </a:spcAft>
              <a:buClr>
                <a:schemeClr val="dk1"/>
              </a:buClr>
              <a:buSzPts val="8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160" name="Google Shape;160;p37"/>
          <p:cNvSpPr txBox="1">
            <a:spLocks noGrp="1"/>
          </p:cNvSpPr>
          <p:nvPr>
            <p:ph type="body" idx="4"/>
          </p:nvPr>
        </p:nvSpPr>
        <p:spPr>
          <a:xfrm>
            <a:off x="828891" y="2200275"/>
            <a:ext cx="3543600" cy="426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161" name="Google Shape;161;p37"/>
          <p:cNvSpPr txBox="1">
            <a:spLocks noGrp="1"/>
          </p:cNvSpPr>
          <p:nvPr>
            <p:ph type="body" idx="5"/>
          </p:nvPr>
        </p:nvSpPr>
        <p:spPr>
          <a:xfrm>
            <a:off x="4916180" y="2200275"/>
            <a:ext cx="3544500" cy="426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162" name="Google Shape;162;p37"/>
          <p:cNvSpPr txBox="1">
            <a:spLocks noGrp="1"/>
          </p:cNvSpPr>
          <p:nvPr>
            <p:ph type="body" idx="6"/>
          </p:nvPr>
        </p:nvSpPr>
        <p:spPr>
          <a:xfrm>
            <a:off x="828891" y="3114674"/>
            <a:ext cx="3543000" cy="13431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163" name="Google Shape;163;p37"/>
          <p:cNvSpPr txBox="1">
            <a:spLocks noGrp="1"/>
          </p:cNvSpPr>
          <p:nvPr>
            <p:ph type="body" idx="7"/>
          </p:nvPr>
        </p:nvSpPr>
        <p:spPr>
          <a:xfrm>
            <a:off x="4916181" y="3114674"/>
            <a:ext cx="3543000" cy="13431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164" name="Google Shape;164;p37"/>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5" name="Google Shape;165;p37"/>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6" name="Google Shape;166;p37"/>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167" name="Google Shape;167;p37"/>
          <p:cNvSpPr txBox="1">
            <a:spLocks noGrp="1"/>
          </p:cNvSpPr>
          <p:nvPr>
            <p:ph type="body" idx="8"/>
          </p:nvPr>
        </p:nvSpPr>
        <p:spPr>
          <a:xfrm>
            <a:off x="4916181" y="2709534"/>
            <a:ext cx="3544200" cy="322800"/>
          </a:xfrm>
          <a:prstGeom prst="rect">
            <a:avLst/>
          </a:prstGeom>
          <a:solidFill>
            <a:schemeClr val="accent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2"/>
              </a:buClr>
              <a:buSzPts val="900"/>
              <a:buNone/>
              <a:defRPr sz="900" b="1">
                <a:solidFill>
                  <a:schemeClr val="dk2"/>
                </a:solidFill>
              </a:defRPr>
            </a:lvl1pPr>
            <a:lvl2pPr marL="914400" lvl="1" indent="-228600" algn="l">
              <a:lnSpc>
                <a:spcPct val="130000"/>
              </a:lnSpc>
              <a:spcBef>
                <a:spcPts val="600"/>
              </a:spcBef>
              <a:spcAft>
                <a:spcPts val="0"/>
              </a:spcAft>
              <a:buClr>
                <a:schemeClr val="dk1"/>
              </a:buClr>
              <a:buSzPts val="800"/>
              <a:buNone/>
              <a:defRPr/>
            </a:lvl2pPr>
            <a:lvl3pPr marL="1371600" lvl="2" indent="-279400" algn="l">
              <a:lnSpc>
                <a:spcPct val="130000"/>
              </a:lnSpc>
              <a:spcBef>
                <a:spcPts val="300"/>
              </a:spcBef>
              <a:spcAft>
                <a:spcPts val="0"/>
              </a:spcAft>
              <a:buClr>
                <a:schemeClr val="dk1"/>
              </a:buClr>
              <a:buSzPts val="800"/>
              <a:buChar char="−"/>
              <a:defRPr/>
            </a:lvl3pPr>
            <a:lvl4pPr marL="1828800" lvl="3" indent="-279400" algn="l">
              <a:lnSpc>
                <a:spcPct val="130000"/>
              </a:lnSpc>
              <a:spcBef>
                <a:spcPts val="300"/>
              </a:spcBef>
              <a:spcAft>
                <a:spcPts val="0"/>
              </a:spcAft>
              <a:buClr>
                <a:schemeClr val="dk1"/>
              </a:buClr>
              <a:buSzPts val="800"/>
              <a:buChar char="−"/>
              <a:defRPr/>
            </a:lvl4pPr>
            <a:lvl5pPr marL="2286000" lvl="4" indent="-279400" algn="l">
              <a:lnSpc>
                <a:spcPct val="130000"/>
              </a:lnSpc>
              <a:spcBef>
                <a:spcPts val="300"/>
              </a:spcBef>
              <a:spcAft>
                <a:spcPts val="0"/>
              </a:spcAft>
              <a:buClr>
                <a:schemeClr val="dk1"/>
              </a:buClr>
              <a:buSzPts val="8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grpSp>
        <p:nvGrpSpPr>
          <p:cNvPr id="168" name="Google Shape;168;p37"/>
          <p:cNvGrpSpPr/>
          <p:nvPr/>
        </p:nvGrpSpPr>
        <p:grpSpPr>
          <a:xfrm>
            <a:off x="711436" y="2200304"/>
            <a:ext cx="4077787" cy="2257471"/>
            <a:chOff x="948329" y="2286000"/>
            <a:chExt cx="5435600" cy="3657600"/>
          </a:xfrm>
        </p:grpSpPr>
        <p:cxnSp>
          <p:nvCxnSpPr>
            <p:cNvPr id="169" name="Google Shape;169;p37"/>
            <p:cNvCxnSpPr/>
            <p:nvPr/>
          </p:nvCxnSpPr>
          <p:spPr>
            <a:xfrm>
              <a:off x="948329" y="2286000"/>
              <a:ext cx="0" cy="3657600"/>
            </a:xfrm>
            <a:prstGeom prst="straightConnector1">
              <a:avLst/>
            </a:prstGeom>
            <a:noFill/>
            <a:ln w="76200" cap="flat" cmpd="sng">
              <a:solidFill>
                <a:schemeClr val="accent5"/>
              </a:solidFill>
              <a:prstDash val="solid"/>
              <a:miter lim="800000"/>
              <a:headEnd type="none" w="sm" len="sm"/>
              <a:tailEnd type="none" w="sm" len="sm"/>
            </a:ln>
          </p:spPr>
        </p:cxnSp>
        <p:cxnSp>
          <p:nvCxnSpPr>
            <p:cNvPr id="170" name="Google Shape;170;p37"/>
            <p:cNvCxnSpPr/>
            <p:nvPr/>
          </p:nvCxnSpPr>
          <p:spPr>
            <a:xfrm>
              <a:off x="6383929" y="2286000"/>
              <a:ext cx="0" cy="3657600"/>
            </a:xfrm>
            <a:prstGeom prst="straightConnector1">
              <a:avLst/>
            </a:prstGeom>
            <a:noFill/>
            <a:ln w="76200" cap="flat" cmpd="sng">
              <a:solidFill>
                <a:schemeClr val="accent3"/>
              </a:solidFill>
              <a:prstDash val="solid"/>
              <a:miter lim="800000"/>
              <a:headEnd type="none" w="sm" len="sm"/>
              <a:tailEnd type="none" w="sm" len="sm"/>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hart">
  <p:cSld name="Chart">
    <p:spTree>
      <p:nvGrpSpPr>
        <p:cNvPr id="1" name="Shape 171"/>
        <p:cNvGrpSpPr/>
        <p:nvPr/>
      </p:nvGrpSpPr>
      <p:grpSpPr>
        <a:xfrm>
          <a:off x="0" y="0"/>
          <a:ext cx="0" cy="0"/>
          <a:chOff x="0" y="0"/>
          <a:chExt cx="0" cy="0"/>
        </a:xfrm>
      </p:grpSpPr>
      <p:sp>
        <p:nvSpPr>
          <p:cNvPr id="172" name="Google Shape;172;p38"/>
          <p:cNvSpPr txBox="1">
            <a:spLocks noGrp="1"/>
          </p:cNvSpPr>
          <p:nvPr>
            <p:ph type="body" idx="1"/>
          </p:nvPr>
        </p:nvSpPr>
        <p:spPr>
          <a:xfrm>
            <a:off x="828892" y="1714500"/>
            <a:ext cx="7630200" cy="3999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accent1"/>
              </a:buClr>
              <a:buSzPts val="1100"/>
              <a:buNone/>
              <a:defRPr sz="1100" b="1">
                <a:solidFill>
                  <a:schemeClr val="accent1"/>
                </a:solidFill>
              </a:defRPr>
            </a:lvl1pPr>
            <a:lvl2pPr marL="914400" lvl="1" indent="-298450" algn="l">
              <a:lnSpc>
                <a:spcPct val="130000"/>
              </a:lnSpc>
              <a:spcBef>
                <a:spcPts val="600"/>
              </a:spcBef>
              <a:spcAft>
                <a:spcPts val="0"/>
              </a:spcAft>
              <a:buClr>
                <a:schemeClr val="accent1"/>
              </a:buClr>
              <a:buSzPts val="1100"/>
              <a:buChar char="•"/>
              <a:defRPr sz="1100" b="1">
                <a:solidFill>
                  <a:schemeClr val="accent1"/>
                </a:solidFill>
              </a:defRPr>
            </a:lvl2pPr>
            <a:lvl3pPr marL="1371600" lvl="2" indent="-298450" algn="l">
              <a:lnSpc>
                <a:spcPct val="130000"/>
              </a:lnSpc>
              <a:spcBef>
                <a:spcPts val="300"/>
              </a:spcBef>
              <a:spcAft>
                <a:spcPts val="0"/>
              </a:spcAft>
              <a:buClr>
                <a:schemeClr val="accent1"/>
              </a:buClr>
              <a:buSzPts val="1100"/>
              <a:buChar char="−"/>
              <a:defRPr sz="1100" b="1">
                <a:solidFill>
                  <a:schemeClr val="accent1"/>
                </a:solidFill>
              </a:defRPr>
            </a:lvl3pPr>
            <a:lvl4pPr marL="1828800" lvl="3" indent="-298450" algn="l">
              <a:lnSpc>
                <a:spcPct val="130000"/>
              </a:lnSpc>
              <a:spcBef>
                <a:spcPts val="300"/>
              </a:spcBef>
              <a:spcAft>
                <a:spcPts val="0"/>
              </a:spcAft>
              <a:buClr>
                <a:schemeClr val="accent1"/>
              </a:buClr>
              <a:buSzPts val="1100"/>
              <a:buChar char="−"/>
              <a:defRPr sz="1100" b="1">
                <a:solidFill>
                  <a:schemeClr val="accent1"/>
                </a:solidFill>
              </a:defRPr>
            </a:lvl4pPr>
            <a:lvl5pPr marL="2286000" lvl="4" indent="-298450" algn="l">
              <a:lnSpc>
                <a:spcPct val="130000"/>
              </a:lnSpc>
              <a:spcBef>
                <a:spcPts val="300"/>
              </a:spcBef>
              <a:spcAft>
                <a:spcPts val="0"/>
              </a:spcAft>
              <a:buClr>
                <a:schemeClr val="accent1"/>
              </a:buClr>
              <a:buSzPts val="1100"/>
              <a:buChar char="−"/>
              <a:defRPr sz="1100" b="1">
                <a:solidFill>
                  <a:schemeClr val="accent1"/>
                </a:solidFill>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173" name="Google Shape;173;p38"/>
          <p:cNvCxnSpPr/>
          <p:nvPr/>
        </p:nvCxnSpPr>
        <p:spPr>
          <a:xfrm>
            <a:off x="711432" y="1714500"/>
            <a:ext cx="0" cy="2743200"/>
          </a:xfrm>
          <a:prstGeom prst="straightConnector1">
            <a:avLst/>
          </a:prstGeom>
          <a:noFill/>
          <a:ln w="76200" cap="flat" cmpd="sng">
            <a:solidFill>
              <a:schemeClr val="accent4"/>
            </a:solidFill>
            <a:prstDash val="solid"/>
            <a:miter lim="800000"/>
            <a:headEnd type="none" w="sm" len="sm"/>
            <a:tailEnd type="none" w="sm" len="sm"/>
          </a:ln>
        </p:spPr>
      </p:cxnSp>
      <p:sp>
        <p:nvSpPr>
          <p:cNvPr id="174" name="Google Shape;174;p38"/>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5" name="Google Shape;175;p38"/>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6" name="Google Shape;176;p38"/>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177" name="Google Shape;177;p38"/>
          <p:cNvSpPr>
            <a:spLocks noGrp="1"/>
          </p:cNvSpPr>
          <p:nvPr>
            <p:ph type="chart" idx="2"/>
          </p:nvPr>
        </p:nvSpPr>
        <p:spPr>
          <a:xfrm>
            <a:off x="828892" y="2200276"/>
            <a:ext cx="7630200" cy="1743000"/>
          </a:xfrm>
          <a:prstGeom prst="rect">
            <a:avLst/>
          </a:prstGeom>
          <a:noFill/>
          <a:ln>
            <a:noFill/>
          </a:ln>
        </p:spPr>
        <p:txBody>
          <a:bodyPr spcFirstLastPara="1" wrap="square" lIns="0" tIns="0" rIns="0" bIns="0" anchor="t" anchorCtr="0">
            <a:noAutofit/>
          </a:bodyPr>
          <a:lstStyle>
            <a:lvl1pPr marR="0" lvl="0" algn="l" rtl="0">
              <a:lnSpc>
                <a:spcPct val="130000"/>
              </a:lnSpc>
              <a:spcBef>
                <a:spcPts val="600"/>
              </a:spcBef>
              <a:spcAft>
                <a:spcPts val="0"/>
              </a:spcAft>
              <a:buClr>
                <a:schemeClr val="dk1"/>
              </a:buClr>
              <a:buSzPts val="800"/>
              <a:buFont typeface="Arial"/>
              <a:buNone/>
              <a:defRPr sz="800" b="0" i="0" u="none" strike="noStrike" cap="none">
                <a:solidFill>
                  <a:schemeClr val="dk1"/>
                </a:solidFill>
                <a:latin typeface="Tahoma"/>
                <a:ea typeface="Tahoma"/>
                <a:cs typeface="Tahoma"/>
                <a:sym typeface="Tahoma"/>
              </a:defRPr>
            </a:lvl1pPr>
            <a:lvl2pPr marR="0" lvl="1" algn="l" rtl="0">
              <a:lnSpc>
                <a:spcPct val="130000"/>
              </a:lnSpc>
              <a:spcBef>
                <a:spcPts val="600"/>
              </a:spcBef>
              <a:spcAft>
                <a:spcPts val="0"/>
              </a:spcAft>
              <a:buClr>
                <a:schemeClr val="dk1"/>
              </a:buClr>
              <a:buSzPts val="800"/>
              <a:buFont typeface="Arial"/>
              <a:buChar char="•"/>
              <a:defRPr sz="800" b="0" i="0" u="none" strike="noStrike" cap="none">
                <a:solidFill>
                  <a:schemeClr val="dk1"/>
                </a:solidFill>
                <a:latin typeface="Tahoma"/>
                <a:ea typeface="Tahoma"/>
                <a:cs typeface="Tahoma"/>
                <a:sym typeface="Tahoma"/>
              </a:defRPr>
            </a:lvl2pPr>
            <a:lvl3pPr marR="0" lvl="2" algn="l" rtl="0">
              <a:lnSpc>
                <a:spcPct val="130000"/>
              </a:lnSpc>
              <a:spcBef>
                <a:spcPts val="300"/>
              </a:spcBef>
              <a:spcAft>
                <a:spcPts val="0"/>
              </a:spcAft>
              <a:buClr>
                <a:schemeClr val="dk1"/>
              </a:buClr>
              <a:buSzPts val="800"/>
              <a:buFont typeface="Calibri"/>
              <a:buChar char="−"/>
              <a:defRPr sz="800" b="0" i="0" u="none" strike="noStrike" cap="none">
                <a:solidFill>
                  <a:schemeClr val="dk1"/>
                </a:solidFill>
                <a:latin typeface="Tahoma"/>
                <a:ea typeface="Tahoma"/>
                <a:cs typeface="Tahoma"/>
                <a:sym typeface="Tahoma"/>
              </a:defRPr>
            </a:lvl3pPr>
            <a:lvl4pPr marR="0" lvl="3" algn="l" rtl="0">
              <a:lnSpc>
                <a:spcPct val="130000"/>
              </a:lnSpc>
              <a:spcBef>
                <a:spcPts val="300"/>
              </a:spcBef>
              <a:spcAft>
                <a:spcPts val="0"/>
              </a:spcAft>
              <a:buClr>
                <a:schemeClr val="dk1"/>
              </a:buClr>
              <a:buSzPts val="800"/>
              <a:buFont typeface="Calibri"/>
              <a:buChar char="−"/>
              <a:defRPr sz="800" b="0" i="0" u="none" strike="noStrike" cap="none">
                <a:solidFill>
                  <a:schemeClr val="dk1"/>
                </a:solidFill>
                <a:latin typeface="Tahoma"/>
                <a:ea typeface="Tahoma"/>
                <a:cs typeface="Tahoma"/>
                <a:sym typeface="Tahoma"/>
              </a:defRPr>
            </a:lvl4pPr>
            <a:lvl5pPr marR="0" lvl="4" algn="l" rtl="0">
              <a:lnSpc>
                <a:spcPct val="130000"/>
              </a:lnSpc>
              <a:spcBef>
                <a:spcPts val="300"/>
              </a:spcBef>
              <a:spcAft>
                <a:spcPts val="0"/>
              </a:spcAft>
              <a:buClr>
                <a:schemeClr val="dk1"/>
              </a:buClr>
              <a:buSzPts val="800"/>
              <a:buFont typeface="Calibri"/>
              <a:buChar char="−"/>
              <a:defRPr sz="800" b="0" i="0" u="none" strike="noStrike" cap="none">
                <a:solidFill>
                  <a:schemeClr val="dk1"/>
                </a:solidFill>
                <a:latin typeface="Tahoma"/>
                <a:ea typeface="Tahoma"/>
                <a:cs typeface="Tahoma"/>
                <a:sym typeface="Tahoma"/>
              </a:defRPr>
            </a:lvl5pPr>
            <a:lvl6pPr marR="0" lvl="5" algn="l" rtl="0">
              <a:lnSpc>
                <a:spcPct val="90000"/>
              </a:lnSpc>
              <a:spcBef>
                <a:spcPts val="200"/>
              </a:spcBef>
              <a:spcAft>
                <a:spcPts val="0"/>
              </a:spcAft>
              <a:buClr>
                <a:schemeClr val="dk1"/>
              </a:buClr>
              <a:buSzPts val="600"/>
              <a:buFont typeface="Arial"/>
              <a:buChar char="•"/>
              <a:defRPr sz="600" b="0" i="0" u="none" strike="noStrike" cap="none">
                <a:solidFill>
                  <a:schemeClr val="dk1"/>
                </a:solidFill>
                <a:latin typeface="Tahoma"/>
                <a:ea typeface="Tahoma"/>
                <a:cs typeface="Tahoma"/>
                <a:sym typeface="Tahoma"/>
              </a:defRPr>
            </a:lvl6pPr>
            <a:lvl7pPr marR="0" lvl="6" algn="l" rtl="0">
              <a:lnSpc>
                <a:spcPct val="90000"/>
              </a:lnSpc>
              <a:spcBef>
                <a:spcPts val="200"/>
              </a:spcBef>
              <a:spcAft>
                <a:spcPts val="0"/>
              </a:spcAft>
              <a:buClr>
                <a:schemeClr val="dk1"/>
              </a:buClr>
              <a:buSzPts val="600"/>
              <a:buFont typeface="Arial"/>
              <a:buChar char="•"/>
              <a:defRPr sz="600" b="0" i="0" u="none" strike="noStrike" cap="none">
                <a:solidFill>
                  <a:schemeClr val="dk1"/>
                </a:solidFill>
                <a:latin typeface="Tahoma"/>
                <a:ea typeface="Tahoma"/>
                <a:cs typeface="Tahoma"/>
                <a:sym typeface="Tahoma"/>
              </a:defRPr>
            </a:lvl7pPr>
            <a:lvl8pPr marR="0" lvl="7" algn="l" rtl="0">
              <a:lnSpc>
                <a:spcPct val="90000"/>
              </a:lnSpc>
              <a:spcBef>
                <a:spcPts val="200"/>
              </a:spcBef>
              <a:spcAft>
                <a:spcPts val="0"/>
              </a:spcAft>
              <a:buClr>
                <a:schemeClr val="dk1"/>
              </a:buClr>
              <a:buSzPts val="600"/>
              <a:buFont typeface="Arial"/>
              <a:buChar char="•"/>
              <a:defRPr sz="600" b="0" i="0" u="none" strike="noStrike" cap="none">
                <a:solidFill>
                  <a:schemeClr val="dk1"/>
                </a:solidFill>
                <a:latin typeface="Tahoma"/>
                <a:ea typeface="Tahoma"/>
                <a:cs typeface="Tahoma"/>
                <a:sym typeface="Tahoma"/>
              </a:defRPr>
            </a:lvl8pPr>
            <a:lvl9pPr marR="0" lvl="8" algn="l" rtl="0">
              <a:lnSpc>
                <a:spcPct val="90000"/>
              </a:lnSpc>
              <a:spcBef>
                <a:spcPts val="200"/>
              </a:spcBef>
              <a:spcAft>
                <a:spcPts val="0"/>
              </a:spcAft>
              <a:buClr>
                <a:schemeClr val="dk1"/>
              </a:buClr>
              <a:buSzPts val="600"/>
              <a:buFont typeface="Arial"/>
              <a:buChar char="•"/>
              <a:defRPr sz="600" b="0" i="0" u="none" strike="noStrike" cap="none">
                <a:solidFill>
                  <a:schemeClr val="dk1"/>
                </a:solidFill>
                <a:latin typeface="Tahoma"/>
                <a:ea typeface="Tahoma"/>
                <a:cs typeface="Tahoma"/>
                <a:sym typeface="Tahoma"/>
              </a:defRPr>
            </a:lvl9pPr>
          </a:lstStyle>
          <a:p>
            <a:endParaRPr/>
          </a:p>
        </p:txBody>
      </p:sp>
      <p:sp>
        <p:nvSpPr>
          <p:cNvPr id="178" name="Google Shape;178;p38"/>
          <p:cNvSpPr txBox="1">
            <a:spLocks noGrp="1"/>
          </p:cNvSpPr>
          <p:nvPr>
            <p:ph type="body" idx="3"/>
          </p:nvPr>
        </p:nvSpPr>
        <p:spPr>
          <a:xfrm>
            <a:off x="828892" y="4029076"/>
            <a:ext cx="7630200" cy="4287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800"/>
              <a:buNone/>
              <a:defRPr b="0">
                <a:solidFill>
                  <a:schemeClr val="dk1"/>
                </a:solidFill>
              </a:defRPr>
            </a:lvl1pPr>
            <a:lvl2pPr marL="914400" lvl="1" indent="-279400" algn="l">
              <a:lnSpc>
                <a:spcPct val="130000"/>
              </a:lnSpc>
              <a:spcBef>
                <a:spcPts val="600"/>
              </a:spcBef>
              <a:spcAft>
                <a:spcPts val="0"/>
              </a:spcAft>
              <a:buClr>
                <a:schemeClr val="dk1"/>
              </a:buClr>
              <a:buSzPts val="800"/>
              <a:buChar char="•"/>
              <a:defRPr b="0">
                <a:solidFill>
                  <a:schemeClr val="dk1"/>
                </a:solidFill>
              </a:defRPr>
            </a:lvl2pPr>
            <a:lvl3pPr marL="1371600" lvl="2" indent="-279400" algn="l">
              <a:lnSpc>
                <a:spcPct val="130000"/>
              </a:lnSpc>
              <a:spcBef>
                <a:spcPts val="300"/>
              </a:spcBef>
              <a:spcAft>
                <a:spcPts val="0"/>
              </a:spcAft>
              <a:buClr>
                <a:schemeClr val="dk1"/>
              </a:buClr>
              <a:buSzPts val="800"/>
              <a:buChar char="−"/>
              <a:defRPr b="0">
                <a:solidFill>
                  <a:schemeClr val="dk1"/>
                </a:solidFill>
              </a:defRPr>
            </a:lvl3pPr>
            <a:lvl4pPr marL="1828800" lvl="3" indent="-279400" algn="l">
              <a:lnSpc>
                <a:spcPct val="130000"/>
              </a:lnSpc>
              <a:spcBef>
                <a:spcPts val="300"/>
              </a:spcBef>
              <a:spcAft>
                <a:spcPts val="0"/>
              </a:spcAft>
              <a:buClr>
                <a:schemeClr val="dk1"/>
              </a:buClr>
              <a:buSzPts val="800"/>
              <a:buChar char="−"/>
              <a:defRPr b="0">
                <a:solidFill>
                  <a:schemeClr val="dk1"/>
                </a:solidFill>
              </a:defRPr>
            </a:lvl4pPr>
            <a:lvl5pPr marL="2286000" lvl="4" indent="-279400" algn="l">
              <a:lnSpc>
                <a:spcPct val="130000"/>
              </a:lnSpc>
              <a:spcBef>
                <a:spcPts val="300"/>
              </a:spcBef>
              <a:spcAft>
                <a:spcPts val="0"/>
              </a:spcAft>
              <a:buClr>
                <a:schemeClr val="dk1"/>
              </a:buClr>
              <a:buSzPts val="800"/>
              <a:buChar char="−"/>
              <a:defRPr b="0">
                <a:solidFill>
                  <a:schemeClr val="dk1"/>
                </a:solidFill>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179" name="Google Shape;179;p38"/>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180" name="Google Shape;180;p38"/>
          <p:cNvGrpSpPr/>
          <p:nvPr/>
        </p:nvGrpSpPr>
        <p:grpSpPr>
          <a:xfrm>
            <a:off x="-1660493" y="2"/>
            <a:ext cx="1438580" cy="5059523"/>
            <a:chOff x="-2581835" y="2"/>
            <a:chExt cx="2286000" cy="8041200"/>
          </a:xfrm>
        </p:grpSpPr>
        <p:sp>
          <p:nvSpPr>
            <p:cNvPr id="181" name="Google Shape;181;p38"/>
            <p:cNvSpPr/>
            <p:nvPr/>
          </p:nvSpPr>
          <p:spPr>
            <a:xfrm>
              <a:off x="-2581835" y="2"/>
              <a:ext cx="2286000" cy="80412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Chart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chart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chart: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Click on horizontal grid lines. Select “no line” or set line width to .5pt. and change color to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column and bar charts, select data points and change Gap Width to 50%</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all chart text font color to Dark Gray, Text 1. Change text size to 11pt.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horizontal access labels and change color to Accent 1.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Delete chart title if there is already a text placeholder. If you need the chart title, change the font to Palatino Linotype (Headings). Change text size to 18pt.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there are data labels, change the text size to 14pt (12 is ok if 14pt is too large) and text color to white if over the data point. If not, keep dark gray.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line charts, change the line weight of plotted lines to 3pt.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doughnut charts, set doughnut hole size to 75%.</a:t>
              </a:r>
              <a:endParaRPr sz="1100" b="0" i="0" u="none" strike="noStrike" cap="none">
                <a:solidFill>
                  <a:srgbClr val="000000"/>
                </a:solidFill>
                <a:latin typeface="Arial"/>
                <a:ea typeface="Arial"/>
                <a:cs typeface="Arial"/>
                <a:sym typeface="Arial"/>
              </a:endParaRPr>
            </a:p>
          </p:txBody>
        </p:sp>
        <p:pic>
          <p:nvPicPr>
            <p:cNvPr id="182" name="Google Shape;182;p38"/>
            <p:cNvPicPr preferRelativeResize="0"/>
            <p:nvPr/>
          </p:nvPicPr>
          <p:blipFill rotWithShape="1">
            <a:blip r:embed="rId2">
              <a:alphaModFix/>
            </a:blip>
            <a:srcRect/>
            <a:stretch/>
          </p:blipFill>
          <p:spPr>
            <a:xfrm>
              <a:off x="-2464330" y="233846"/>
              <a:ext cx="299354" cy="287537"/>
            </a:xfrm>
            <a:prstGeom prst="rect">
              <a:avLst/>
            </a:prstGeom>
            <a:noFill/>
            <a:ln>
              <a:noFill/>
            </a:ln>
          </p:spPr>
        </p:pic>
      </p:grpSp>
      <p:grpSp>
        <p:nvGrpSpPr>
          <p:cNvPr id="183" name="Google Shape;183;p38"/>
          <p:cNvGrpSpPr/>
          <p:nvPr/>
        </p:nvGrpSpPr>
        <p:grpSpPr>
          <a:xfrm>
            <a:off x="-3136046" y="1"/>
            <a:ext cx="1438580" cy="4551947"/>
            <a:chOff x="-4926587" y="1"/>
            <a:chExt cx="2286000" cy="7234500"/>
          </a:xfrm>
        </p:grpSpPr>
        <p:sp>
          <p:nvSpPr>
            <p:cNvPr id="184" name="Google Shape;184;p38"/>
            <p:cNvSpPr/>
            <p:nvPr/>
          </p:nvSpPr>
          <p:spPr>
            <a:xfrm>
              <a:off x="-4926587" y="1"/>
              <a:ext cx="2286000" cy="72345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Table</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chemeClr val="lt2"/>
                </a:buClr>
                <a:buSzPts val="700"/>
                <a:buFont typeface="Palatino Linotype"/>
                <a:buNone/>
              </a:pPr>
              <a:r>
                <a:rPr lang="en-US" sz="700" b="0" i="1" u="none" strike="noStrike" cap="none">
                  <a:solidFill>
                    <a:schemeClr val="lt2"/>
                  </a:solidFill>
                  <a:latin typeface="Tahoma"/>
                  <a:ea typeface="Tahoma"/>
                  <a:cs typeface="Tahoma"/>
                  <a:sym typeface="Tahoma"/>
                </a:rPr>
                <a:t>Default table style has been set to “No Style, No Grid”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body font size to 11pt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header font and change font color to Accent 1. Change font size to 12pt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divider lines are needed use the default line weight and color (.5pt,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Set bottom header border to 6pt, Gold, Accent 2 (can customize color as needed to tie into content but default should be gold)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Header background colors can be set to brand colors if needed for differentiation with a 1 ½ pt, white inside vertical border (change text color to white) and remove bottom header border</a:t>
              </a:r>
              <a:endParaRPr sz="1100" b="0" i="0" u="none" strike="noStrike" cap="none">
                <a:solidFill>
                  <a:srgbClr val="000000"/>
                </a:solidFill>
                <a:latin typeface="Arial"/>
                <a:ea typeface="Arial"/>
                <a:cs typeface="Arial"/>
                <a:sym typeface="Arial"/>
              </a:endParaRPr>
            </a:p>
          </p:txBody>
        </p:sp>
        <p:sp>
          <p:nvSpPr>
            <p:cNvPr id="185" name="Google Shape;185;p38"/>
            <p:cNvSpPr/>
            <p:nvPr/>
          </p:nvSpPr>
          <p:spPr>
            <a:xfrm>
              <a:off x="-4766338" y="206021"/>
              <a:ext cx="315320" cy="315320"/>
            </a:xfrm>
            <a:custGeom>
              <a:avLst/>
              <a:gdLst/>
              <a:ahLst/>
              <a:cxnLst/>
              <a:rect l="l" t="t" r="r" b="b"/>
              <a:pathLst>
                <a:path w="359339" h="359339" extrusionOk="0">
                  <a:moveTo>
                    <a:pt x="47986" y="286124"/>
                  </a:moveTo>
                  <a:lnTo>
                    <a:pt x="47986" y="259326"/>
                  </a:lnTo>
                  <a:cubicBezTo>
                    <a:pt x="47986" y="253236"/>
                    <a:pt x="52858" y="248363"/>
                    <a:pt x="58949" y="248363"/>
                  </a:cubicBezTo>
                  <a:cubicBezTo>
                    <a:pt x="65039" y="248363"/>
                    <a:pt x="69912" y="253236"/>
                    <a:pt x="69912" y="259326"/>
                  </a:cubicBezTo>
                  <a:lnTo>
                    <a:pt x="69912" y="286124"/>
                  </a:lnTo>
                  <a:cubicBezTo>
                    <a:pt x="69912" y="289779"/>
                    <a:pt x="72957" y="292824"/>
                    <a:pt x="76611" y="292824"/>
                  </a:cubicBezTo>
                  <a:lnTo>
                    <a:pt x="286124" y="292824"/>
                  </a:lnTo>
                  <a:cubicBezTo>
                    <a:pt x="289779" y="292824"/>
                    <a:pt x="292824" y="289779"/>
                    <a:pt x="292824" y="286124"/>
                  </a:cubicBezTo>
                  <a:lnTo>
                    <a:pt x="292824" y="76611"/>
                  </a:lnTo>
                  <a:cubicBezTo>
                    <a:pt x="292824" y="72957"/>
                    <a:pt x="289779" y="69912"/>
                    <a:pt x="286124" y="69912"/>
                  </a:cubicBezTo>
                  <a:lnTo>
                    <a:pt x="76611" y="69912"/>
                  </a:lnTo>
                  <a:cubicBezTo>
                    <a:pt x="72957" y="69912"/>
                    <a:pt x="69912" y="72957"/>
                    <a:pt x="69912" y="76611"/>
                  </a:cubicBezTo>
                  <a:lnTo>
                    <a:pt x="69912" y="103409"/>
                  </a:lnTo>
                  <a:cubicBezTo>
                    <a:pt x="69912" y="109500"/>
                    <a:pt x="65039" y="114372"/>
                    <a:pt x="58949" y="114372"/>
                  </a:cubicBezTo>
                  <a:cubicBezTo>
                    <a:pt x="52858" y="114372"/>
                    <a:pt x="47986" y="109500"/>
                    <a:pt x="47986" y="103409"/>
                  </a:cubicBezTo>
                  <a:lnTo>
                    <a:pt x="47986" y="76611"/>
                  </a:lnTo>
                  <a:cubicBezTo>
                    <a:pt x="47986" y="60167"/>
                    <a:pt x="61385" y="47377"/>
                    <a:pt x="77220" y="47377"/>
                  </a:cubicBezTo>
                  <a:lnTo>
                    <a:pt x="286733" y="47377"/>
                  </a:lnTo>
                  <a:cubicBezTo>
                    <a:pt x="303178" y="47377"/>
                    <a:pt x="315968" y="60776"/>
                    <a:pt x="315968" y="76611"/>
                  </a:cubicBezTo>
                  <a:lnTo>
                    <a:pt x="315968" y="286124"/>
                  </a:lnTo>
                  <a:cubicBezTo>
                    <a:pt x="315968" y="302569"/>
                    <a:pt x="302569" y="315359"/>
                    <a:pt x="286733" y="315359"/>
                  </a:cubicBezTo>
                  <a:lnTo>
                    <a:pt x="77220" y="315359"/>
                  </a:lnTo>
                  <a:cubicBezTo>
                    <a:pt x="60776" y="315359"/>
                    <a:pt x="47986" y="302569"/>
                    <a:pt x="47986" y="286124"/>
                  </a:cubicBezTo>
                  <a:close/>
                  <a:moveTo>
                    <a:pt x="226437" y="125944"/>
                  </a:moveTo>
                  <a:lnTo>
                    <a:pt x="203903" y="125944"/>
                  </a:lnTo>
                  <a:lnTo>
                    <a:pt x="203903" y="148479"/>
                  </a:lnTo>
                  <a:lnTo>
                    <a:pt x="226437" y="148479"/>
                  </a:lnTo>
                  <a:lnTo>
                    <a:pt x="226437" y="125944"/>
                  </a:lnTo>
                  <a:close/>
                  <a:moveTo>
                    <a:pt x="270898" y="125944"/>
                  </a:moveTo>
                  <a:lnTo>
                    <a:pt x="248363" y="125944"/>
                  </a:lnTo>
                  <a:lnTo>
                    <a:pt x="248363" y="148479"/>
                  </a:lnTo>
                  <a:lnTo>
                    <a:pt x="270898" y="148479"/>
                  </a:lnTo>
                  <a:lnTo>
                    <a:pt x="270898" y="125944"/>
                  </a:lnTo>
                  <a:close/>
                  <a:moveTo>
                    <a:pt x="203903" y="192940"/>
                  </a:moveTo>
                  <a:lnTo>
                    <a:pt x="226437" y="192940"/>
                  </a:lnTo>
                  <a:lnTo>
                    <a:pt x="226437" y="170405"/>
                  </a:lnTo>
                  <a:lnTo>
                    <a:pt x="203903" y="170405"/>
                  </a:lnTo>
                  <a:lnTo>
                    <a:pt x="203903" y="192940"/>
                  </a:lnTo>
                  <a:close/>
                  <a:moveTo>
                    <a:pt x="248972" y="192940"/>
                  </a:moveTo>
                  <a:lnTo>
                    <a:pt x="271507" y="192940"/>
                  </a:lnTo>
                  <a:lnTo>
                    <a:pt x="271507" y="170405"/>
                  </a:lnTo>
                  <a:lnTo>
                    <a:pt x="248972" y="170405"/>
                  </a:lnTo>
                  <a:lnTo>
                    <a:pt x="248972" y="192940"/>
                  </a:lnTo>
                  <a:close/>
                  <a:moveTo>
                    <a:pt x="203903" y="237400"/>
                  </a:moveTo>
                  <a:lnTo>
                    <a:pt x="226437" y="237400"/>
                  </a:lnTo>
                  <a:lnTo>
                    <a:pt x="226437" y="214865"/>
                  </a:lnTo>
                  <a:lnTo>
                    <a:pt x="203903" y="214865"/>
                  </a:lnTo>
                  <a:lnTo>
                    <a:pt x="203903" y="237400"/>
                  </a:lnTo>
                  <a:close/>
                  <a:moveTo>
                    <a:pt x="248972" y="237400"/>
                  </a:moveTo>
                  <a:lnTo>
                    <a:pt x="271507" y="237400"/>
                  </a:lnTo>
                  <a:lnTo>
                    <a:pt x="271507" y="214865"/>
                  </a:lnTo>
                  <a:lnTo>
                    <a:pt x="248972" y="214865"/>
                  </a:lnTo>
                  <a:lnTo>
                    <a:pt x="248972" y="237400"/>
                  </a:lnTo>
                  <a:close/>
                  <a:moveTo>
                    <a:pt x="71739" y="170405"/>
                  </a:moveTo>
                  <a:cubicBezTo>
                    <a:pt x="72957" y="166142"/>
                    <a:pt x="74175" y="162487"/>
                    <a:pt x="76611" y="158833"/>
                  </a:cubicBezTo>
                  <a:lnTo>
                    <a:pt x="67476" y="149697"/>
                  </a:lnTo>
                  <a:cubicBezTo>
                    <a:pt x="63212" y="145434"/>
                    <a:pt x="63212" y="138125"/>
                    <a:pt x="67476" y="133862"/>
                  </a:cubicBezTo>
                  <a:cubicBezTo>
                    <a:pt x="71739" y="129599"/>
                    <a:pt x="79047" y="129599"/>
                    <a:pt x="83311" y="133862"/>
                  </a:cubicBezTo>
                  <a:lnTo>
                    <a:pt x="92447" y="142998"/>
                  </a:lnTo>
                  <a:cubicBezTo>
                    <a:pt x="96101" y="141170"/>
                    <a:pt x="99755" y="139343"/>
                    <a:pt x="104019" y="138125"/>
                  </a:cubicBezTo>
                  <a:lnTo>
                    <a:pt x="104019" y="125335"/>
                  </a:lnTo>
                  <a:cubicBezTo>
                    <a:pt x="104019" y="119245"/>
                    <a:pt x="108891" y="114372"/>
                    <a:pt x="114982" y="114372"/>
                  </a:cubicBezTo>
                  <a:cubicBezTo>
                    <a:pt x="121072" y="114372"/>
                    <a:pt x="125944" y="119245"/>
                    <a:pt x="125944" y="125335"/>
                  </a:cubicBezTo>
                  <a:lnTo>
                    <a:pt x="125944" y="138125"/>
                  </a:lnTo>
                  <a:cubicBezTo>
                    <a:pt x="130208" y="139343"/>
                    <a:pt x="133862" y="140561"/>
                    <a:pt x="137516" y="142998"/>
                  </a:cubicBezTo>
                  <a:lnTo>
                    <a:pt x="146652" y="133862"/>
                  </a:lnTo>
                  <a:cubicBezTo>
                    <a:pt x="150915" y="129599"/>
                    <a:pt x="158224" y="129599"/>
                    <a:pt x="162487" y="133862"/>
                  </a:cubicBezTo>
                  <a:cubicBezTo>
                    <a:pt x="166751" y="138125"/>
                    <a:pt x="166751" y="145434"/>
                    <a:pt x="162487" y="149697"/>
                  </a:cubicBezTo>
                  <a:lnTo>
                    <a:pt x="153352" y="158833"/>
                  </a:lnTo>
                  <a:cubicBezTo>
                    <a:pt x="155179" y="162487"/>
                    <a:pt x="157006" y="166142"/>
                    <a:pt x="158224" y="170405"/>
                  </a:cubicBezTo>
                  <a:lnTo>
                    <a:pt x="171014" y="170405"/>
                  </a:lnTo>
                  <a:cubicBezTo>
                    <a:pt x="177104" y="170405"/>
                    <a:pt x="181977" y="175277"/>
                    <a:pt x="181977" y="181368"/>
                  </a:cubicBezTo>
                  <a:cubicBezTo>
                    <a:pt x="181977" y="187458"/>
                    <a:pt x="177104" y="192331"/>
                    <a:pt x="171014" y="192331"/>
                  </a:cubicBezTo>
                  <a:lnTo>
                    <a:pt x="158224" y="192331"/>
                  </a:lnTo>
                  <a:cubicBezTo>
                    <a:pt x="157006" y="196594"/>
                    <a:pt x="155788" y="200248"/>
                    <a:pt x="153352" y="203903"/>
                  </a:cubicBezTo>
                  <a:lnTo>
                    <a:pt x="160051" y="210602"/>
                  </a:lnTo>
                  <a:cubicBezTo>
                    <a:pt x="164314" y="214865"/>
                    <a:pt x="164314" y="222174"/>
                    <a:pt x="160051" y="226437"/>
                  </a:cubicBezTo>
                  <a:cubicBezTo>
                    <a:pt x="157615" y="228874"/>
                    <a:pt x="155179" y="229483"/>
                    <a:pt x="152133" y="229483"/>
                  </a:cubicBezTo>
                  <a:cubicBezTo>
                    <a:pt x="149088" y="229483"/>
                    <a:pt x="146652" y="228265"/>
                    <a:pt x="144216" y="226437"/>
                  </a:cubicBezTo>
                  <a:lnTo>
                    <a:pt x="137516" y="219738"/>
                  </a:lnTo>
                  <a:cubicBezTo>
                    <a:pt x="133862" y="221565"/>
                    <a:pt x="130208" y="223392"/>
                    <a:pt x="125944" y="224610"/>
                  </a:cubicBezTo>
                  <a:lnTo>
                    <a:pt x="125944" y="237400"/>
                  </a:lnTo>
                  <a:cubicBezTo>
                    <a:pt x="125944" y="243491"/>
                    <a:pt x="121072" y="248363"/>
                    <a:pt x="114982" y="248363"/>
                  </a:cubicBezTo>
                  <a:cubicBezTo>
                    <a:pt x="108891" y="248363"/>
                    <a:pt x="104019" y="243491"/>
                    <a:pt x="104019" y="237400"/>
                  </a:cubicBezTo>
                  <a:lnTo>
                    <a:pt x="104019" y="224610"/>
                  </a:lnTo>
                  <a:cubicBezTo>
                    <a:pt x="99755" y="223392"/>
                    <a:pt x="96101" y="222174"/>
                    <a:pt x="92447" y="219738"/>
                  </a:cubicBezTo>
                  <a:lnTo>
                    <a:pt x="83311" y="228874"/>
                  </a:lnTo>
                  <a:cubicBezTo>
                    <a:pt x="80875" y="231310"/>
                    <a:pt x="78439" y="231919"/>
                    <a:pt x="75393" y="231919"/>
                  </a:cubicBezTo>
                  <a:cubicBezTo>
                    <a:pt x="72348" y="231919"/>
                    <a:pt x="69912" y="230701"/>
                    <a:pt x="67476" y="228874"/>
                  </a:cubicBezTo>
                  <a:cubicBezTo>
                    <a:pt x="63212" y="224610"/>
                    <a:pt x="63212" y="217302"/>
                    <a:pt x="67476" y="213038"/>
                  </a:cubicBezTo>
                  <a:lnTo>
                    <a:pt x="76611" y="203903"/>
                  </a:lnTo>
                  <a:cubicBezTo>
                    <a:pt x="74784" y="200248"/>
                    <a:pt x="72957" y="196594"/>
                    <a:pt x="71739" y="192331"/>
                  </a:cubicBezTo>
                  <a:lnTo>
                    <a:pt x="58949" y="192331"/>
                  </a:lnTo>
                  <a:cubicBezTo>
                    <a:pt x="52858" y="192331"/>
                    <a:pt x="47986" y="187458"/>
                    <a:pt x="47986" y="181368"/>
                  </a:cubicBezTo>
                  <a:cubicBezTo>
                    <a:pt x="47986" y="175277"/>
                    <a:pt x="52858" y="170405"/>
                    <a:pt x="58949" y="170405"/>
                  </a:cubicBezTo>
                  <a:lnTo>
                    <a:pt x="71739" y="170405"/>
                  </a:lnTo>
                  <a:close/>
                  <a:moveTo>
                    <a:pt x="92447" y="181368"/>
                  </a:moveTo>
                  <a:cubicBezTo>
                    <a:pt x="92447" y="193549"/>
                    <a:pt x="102191" y="203903"/>
                    <a:pt x="114982" y="203903"/>
                  </a:cubicBezTo>
                  <a:cubicBezTo>
                    <a:pt x="127771" y="203903"/>
                    <a:pt x="137516" y="194158"/>
                    <a:pt x="137516" y="181368"/>
                  </a:cubicBezTo>
                  <a:cubicBezTo>
                    <a:pt x="137516" y="168578"/>
                    <a:pt x="127771" y="158833"/>
                    <a:pt x="114982" y="158833"/>
                  </a:cubicBezTo>
                  <a:cubicBezTo>
                    <a:pt x="108891" y="158833"/>
                    <a:pt x="103409" y="161269"/>
                    <a:pt x="99146" y="165532"/>
                  </a:cubicBezTo>
                  <a:cubicBezTo>
                    <a:pt x="99146" y="165532"/>
                    <a:pt x="99146" y="165532"/>
                    <a:pt x="99146" y="165532"/>
                  </a:cubicBezTo>
                  <a:cubicBezTo>
                    <a:pt x="99146" y="165532"/>
                    <a:pt x="99146" y="165532"/>
                    <a:pt x="99146" y="165532"/>
                  </a:cubicBezTo>
                  <a:cubicBezTo>
                    <a:pt x="94883" y="169796"/>
                    <a:pt x="92447" y="175277"/>
                    <a:pt x="92447" y="181368"/>
                  </a:cubicBezTo>
                  <a:close/>
                  <a:moveTo>
                    <a:pt x="360428" y="25451"/>
                  </a:moveTo>
                  <a:lnTo>
                    <a:pt x="360428" y="337893"/>
                  </a:lnTo>
                  <a:cubicBezTo>
                    <a:pt x="360428" y="350074"/>
                    <a:pt x="350684" y="360428"/>
                    <a:pt x="337893" y="360428"/>
                  </a:cubicBezTo>
                  <a:lnTo>
                    <a:pt x="25451" y="360428"/>
                  </a:lnTo>
                  <a:cubicBezTo>
                    <a:pt x="13270" y="360428"/>
                    <a:pt x="2916" y="350683"/>
                    <a:pt x="2916" y="337893"/>
                  </a:cubicBezTo>
                  <a:lnTo>
                    <a:pt x="2916" y="25451"/>
                  </a:lnTo>
                  <a:cubicBezTo>
                    <a:pt x="2916" y="13270"/>
                    <a:pt x="12661" y="2916"/>
                    <a:pt x="25451" y="2916"/>
                  </a:cubicBezTo>
                  <a:lnTo>
                    <a:pt x="337893" y="2916"/>
                  </a:lnTo>
                  <a:cubicBezTo>
                    <a:pt x="350684" y="2916"/>
                    <a:pt x="360428" y="12661"/>
                    <a:pt x="360428" y="25451"/>
                  </a:cubicBezTo>
                  <a:close/>
                  <a:moveTo>
                    <a:pt x="337893" y="25451"/>
                  </a:moveTo>
                  <a:lnTo>
                    <a:pt x="25451" y="25451"/>
                  </a:lnTo>
                  <a:lnTo>
                    <a:pt x="25451" y="337893"/>
                  </a:lnTo>
                  <a:lnTo>
                    <a:pt x="337893" y="337893"/>
                  </a:lnTo>
                  <a:lnTo>
                    <a:pt x="337893" y="337893"/>
                  </a:lnTo>
                  <a:lnTo>
                    <a:pt x="337893" y="25451"/>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Tahoma"/>
                <a:ea typeface="Tahoma"/>
                <a:cs typeface="Tahoma"/>
                <a:sym typeface="Tahoma"/>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Three Points">
  <p:cSld name="Picture with Three Points">
    <p:spTree>
      <p:nvGrpSpPr>
        <p:cNvPr id="1" name="Shape 186"/>
        <p:cNvGrpSpPr/>
        <p:nvPr/>
      </p:nvGrpSpPr>
      <p:grpSpPr>
        <a:xfrm>
          <a:off x="0" y="0"/>
          <a:ext cx="0" cy="0"/>
          <a:chOff x="0" y="0"/>
          <a:chExt cx="0" cy="0"/>
        </a:xfrm>
      </p:grpSpPr>
      <p:sp>
        <p:nvSpPr>
          <p:cNvPr id="187" name="Google Shape;187;p39"/>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8" name="Google Shape;188;p39"/>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9" name="Google Shape;189;p39"/>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190" name="Google Shape;190;p39"/>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1" name="Google Shape;191;p39"/>
          <p:cNvSpPr>
            <a:spLocks noGrp="1"/>
          </p:cNvSpPr>
          <p:nvPr>
            <p:ph type="pic" idx="2"/>
          </p:nvPr>
        </p:nvSpPr>
        <p:spPr>
          <a:xfrm>
            <a:off x="720960" y="1747156"/>
            <a:ext cx="7702200" cy="1337400"/>
          </a:xfrm>
          <a:prstGeom prst="rect">
            <a:avLst/>
          </a:prstGeom>
          <a:noFill/>
          <a:ln w="76200" cap="flat" cmpd="sng">
            <a:solidFill>
              <a:schemeClr val="lt2"/>
            </a:solidFill>
            <a:prstDash val="solid"/>
            <a:miter lim="800000"/>
            <a:headEnd type="none" w="sm" len="sm"/>
            <a:tailEnd type="none" w="sm" len="sm"/>
          </a:ln>
        </p:spPr>
      </p:sp>
      <p:sp>
        <p:nvSpPr>
          <p:cNvPr id="192" name="Google Shape;192;p39"/>
          <p:cNvSpPr txBox="1">
            <a:spLocks noGrp="1"/>
          </p:cNvSpPr>
          <p:nvPr>
            <p:ph type="body" idx="1"/>
          </p:nvPr>
        </p:nvSpPr>
        <p:spPr>
          <a:xfrm>
            <a:off x="828889" y="3384424"/>
            <a:ext cx="23997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193" name="Google Shape;193;p39"/>
          <p:cNvSpPr txBox="1">
            <a:spLocks noGrp="1"/>
          </p:cNvSpPr>
          <p:nvPr>
            <p:ph type="body" idx="3"/>
          </p:nvPr>
        </p:nvSpPr>
        <p:spPr>
          <a:xfrm>
            <a:off x="3462359" y="3384425"/>
            <a:ext cx="2364600" cy="1075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194" name="Google Shape;194;p39"/>
          <p:cNvCxnSpPr/>
          <p:nvPr/>
        </p:nvCxnSpPr>
        <p:spPr>
          <a:xfrm>
            <a:off x="720960" y="3384424"/>
            <a:ext cx="0" cy="1073400"/>
          </a:xfrm>
          <a:prstGeom prst="straightConnector1">
            <a:avLst/>
          </a:prstGeom>
          <a:noFill/>
          <a:ln w="76200" cap="flat" cmpd="sng">
            <a:solidFill>
              <a:schemeClr val="accent2"/>
            </a:solidFill>
            <a:prstDash val="solid"/>
            <a:miter lim="800000"/>
            <a:headEnd type="none" w="sm" len="sm"/>
            <a:tailEnd type="none" w="sm" len="sm"/>
          </a:ln>
        </p:spPr>
      </p:cxnSp>
      <p:cxnSp>
        <p:nvCxnSpPr>
          <p:cNvPr id="195" name="Google Shape;195;p39"/>
          <p:cNvCxnSpPr/>
          <p:nvPr/>
        </p:nvCxnSpPr>
        <p:spPr>
          <a:xfrm>
            <a:off x="3355020" y="3391105"/>
            <a:ext cx="0" cy="1066500"/>
          </a:xfrm>
          <a:prstGeom prst="straightConnector1">
            <a:avLst/>
          </a:prstGeom>
          <a:noFill/>
          <a:ln w="76200" cap="flat" cmpd="sng">
            <a:solidFill>
              <a:schemeClr val="accent3"/>
            </a:solidFill>
            <a:prstDash val="solid"/>
            <a:miter lim="800000"/>
            <a:headEnd type="none" w="sm" len="sm"/>
            <a:tailEnd type="none" w="sm" len="sm"/>
          </a:ln>
        </p:spPr>
      </p:cxnSp>
      <p:sp>
        <p:nvSpPr>
          <p:cNvPr id="196" name="Google Shape;196;p39"/>
          <p:cNvSpPr txBox="1">
            <a:spLocks noGrp="1"/>
          </p:cNvSpPr>
          <p:nvPr>
            <p:ph type="body" idx="4"/>
          </p:nvPr>
        </p:nvSpPr>
        <p:spPr>
          <a:xfrm>
            <a:off x="6057927" y="3384425"/>
            <a:ext cx="24012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197" name="Google Shape;197;p39"/>
          <p:cNvCxnSpPr/>
          <p:nvPr/>
        </p:nvCxnSpPr>
        <p:spPr>
          <a:xfrm>
            <a:off x="5953351" y="3391105"/>
            <a:ext cx="0" cy="1073400"/>
          </a:xfrm>
          <a:prstGeom prst="straightConnector1">
            <a:avLst/>
          </a:prstGeom>
          <a:noFill/>
          <a:ln w="76200" cap="flat" cmpd="sng">
            <a:solidFill>
              <a:schemeClr val="accent4"/>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ight Points">
  <p:cSld name="Eight Points">
    <p:spTree>
      <p:nvGrpSpPr>
        <p:cNvPr id="1" name="Shape 198"/>
        <p:cNvGrpSpPr/>
        <p:nvPr/>
      </p:nvGrpSpPr>
      <p:grpSpPr>
        <a:xfrm>
          <a:off x="0" y="0"/>
          <a:ext cx="0" cy="0"/>
          <a:chOff x="0" y="0"/>
          <a:chExt cx="0" cy="0"/>
        </a:xfrm>
      </p:grpSpPr>
      <p:sp>
        <p:nvSpPr>
          <p:cNvPr id="199" name="Google Shape;199;p40"/>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0" name="Google Shape;200;p40"/>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1" name="Google Shape;201;p40"/>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202" name="Google Shape;202;p40"/>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203" name="Google Shape;203;p40"/>
          <p:cNvCxnSpPr/>
          <p:nvPr/>
        </p:nvCxnSpPr>
        <p:spPr>
          <a:xfrm>
            <a:off x="720960" y="1714500"/>
            <a:ext cx="0" cy="819600"/>
          </a:xfrm>
          <a:prstGeom prst="straightConnector1">
            <a:avLst/>
          </a:prstGeom>
          <a:noFill/>
          <a:ln w="76200" cap="flat" cmpd="sng">
            <a:solidFill>
              <a:schemeClr val="accent2"/>
            </a:solidFill>
            <a:prstDash val="solid"/>
            <a:miter lim="800000"/>
            <a:headEnd type="none" w="sm" len="sm"/>
            <a:tailEnd type="none" w="sm" len="sm"/>
          </a:ln>
        </p:spPr>
      </p:cxnSp>
      <p:cxnSp>
        <p:nvCxnSpPr>
          <p:cNvPr id="204" name="Google Shape;204;p40"/>
          <p:cNvCxnSpPr/>
          <p:nvPr/>
        </p:nvCxnSpPr>
        <p:spPr>
          <a:xfrm>
            <a:off x="720960" y="2681267"/>
            <a:ext cx="0" cy="822900"/>
          </a:xfrm>
          <a:prstGeom prst="straightConnector1">
            <a:avLst/>
          </a:prstGeom>
          <a:noFill/>
          <a:ln w="76200" cap="flat" cmpd="sng">
            <a:solidFill>
              <a:schemeClr val="accent5"/>
            </a:solidFill>
            <a:prstDash val="solid"/>
            <a:miter lim="800000"/>
            <a:headEnd type="none" w="sm" len="sm"/>
            <a:tailEnd type="none" w="sm" len="sm"/>
          </a:ln>
        </p:spPr>
      </p:cxnSp>
      <p:cxnSp>
        <p:nvCxnSpPr>
          <p:cNvPr id="205" name="Google Shape;205;p40"/>
          <p:cNvCxnSpPr/>
          <p:nvPr/>
        </p:nvCxnSpPr>
        <p:spPr>
          <a:xfrm>
            <a:off x="3355020" y="1714500"/>
            <a:ext cx="0" cy="819600"/>
          </a:xfrm>
          <a:prstGeom prst="straightConnector1">
            <a:avLst/>
          </a:prstGeom>
          <a:noFill/>
          <a:ln w="76200" cap="flat" cmpd="sng">
            <a:solidFill>
              <a:schemeClr val="accent3"/>
            </a:solidFill>
            <a:prstDash val="solid"/>
            <a:miter lim="800000"/>
            <a:headEnd type="none" w="sm" len="sm"/>
            <a:tailEnd type="none" w="sm" len="sm"/>
          </a:ln>
        </p:spPr>
      </p:cxnSp>
      <p:cxnSp>
        <p:nvCxnSpPr>
          <p:cNvPr id="206" name="Google Shape;206;p40"/>
          <p:cNvCxnSpPr/>
          <p:nvPr/>
        </p:nvCxnSpPr>
        <p:spPr>
          <a:xfrm>
            <a:off x="5953351" y="1714500"/>
            <a:ext cx="0" cy="819600"/>
          </a:xfrm>
          <a:prstGeom prst="straightConnector1">
            <a:avLst/>
          </a:prstGeom>
          <a:noFill/>
          <a:ln w="76200" cap="flat" cmpd="sng">
            <a:solidFill>
              <a:schemeClr val="accent4"/>
            </a:solidFill>
            <a:prstDash val="solid"/>
            <a:miter lim="800000"/>
            <a:headEnd type="none" w="sm" len="sm"/>
            <a:tailEnd type="none" w="sm" len="sm"/>
          </a:ln>
        </p:spPr>
      </p:cxnSp>
      <p:cxnSp>
        <p:nvCxnSpPr>
          <p:cNvPr id="207" name="Google Shape;207;p40"/>
          <p:cNvCxnSpPr/>
          <p:nvPr/>
        </p:nvCxnSpPr>
        <p:spPr>
          <a:xfrm>
            <a:off x="720960" y="3646318"/>
            <a:ext cx="0" cy="819600"/>
          </a:xfrm>
          <a:prstGeom prst="straightConnector1">
            <a:avLst/>
          </a:prstGeom>
          <a:noFill/>
          <a:ln w="76200" cap="flat" cmpd="sng">
            <a:solidFill>
              <a:schemeClr val="accent3"/>
            </a:solidFill>
            <a:prstDash val="solid"/>
            <a:miter lim="800000"/>
            <a:headEnd type="none" w="sm" len="sm"/>
            <a:tailEnd type="none" w="sm" len="sm"/>
          </a:ln>
        </p:spPr>
      </p:cxnSp>
      <p:cxnSp>
        <p:nvCxnSpPr>
          <p:cNvPr id="208" name="Google Shape;208;p40"/>
          <p:cNvCxnSpPr/>
          <p:nvPr/>
        </p:nvCxnSpPr>
        <p:spPr>
          <a:xfrm>
            <a:off x="5953351" y="2681267"/>
            <a:ext cx="0" cy="822900"/>
          </a:xfrm>
          <a:prstGeom prst="straightConnector1">
            <a:avLst/>
          </a:prstGeom>
          <a:noFill/>
          <a:ln w="76200" cap="flat" cmpd="sng">
            <a:solidFill>
              <a:schemeClr val="accent2"/>
            </a:solidFill>
            <a:prstDash val="solid"/>
            <a:miter lim="800000"/>
            <a:headEnd type="none" w="sm" len="sm"/>
            <a:tailEnd type="none" w="sm" len="sm"/>
          </a:ln>
        </p:spPr>
      </p:cxnSp>
      <p:cxnSp>
        <p:nvCxnSpPr>
          <p:cNvPr id="209" name="Google Shape;209;p40"/>
          <p:cNvCxnSpPr/>
          <p:nvPr/>
        </p:nvCxnSpPr>
        <p:spPr>
          <a:xfrm>
            <a:off x="3355020" y="2681267"/>
            <a:ext cx="0" cy="822900"/>
          </a:xfrm>
          <a:prstGeom prst="straightConnector1">
            <a:avLst/>
          </a:prstGeom>
          <a:noFill/>
          <a:ln w="76200" cap="flat" cmpd="sng">
            <a:solidFill>
              <a:schemeClr val="accent6"/>
            </a:solidFill>
            <a:prstDash val="solid"/>
            <a:miter lim="800000"/>
            <a:headEnd type="none" w="sm" len="sm"/>
            <a:tailEnd type="none" w="sm" len="sm"/>
          </a:ln>
        </p:spPr>
      </p:cxnSp>
      <p:sp>
        <p:nvSpPr>
          <p:cNvPr id="210" name="Google Shape;210;p40"/>
          <p:cNvSpPr txBox="1">
            <a:spLocks noGrp="1"/>
          </p:cNvSpPr>
          <p:nvPr>
            <p:ph type="body" idx="1"/>
          </p:nvPr>
        </p:nvSpPr>
        <p:spPr>
          <a:xfrm>
            <a:off x="828889" y="1714500"/>
            <a:ext cx="2399700" cy="819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11" name="Google Shape;211;p40"/>
          <p:cNvSpPr txBox="1">
            <a:spLocks noGrp="1"/>
          </p:cNvSpPr>
          <p:nvPr>
            <p:ph type="body" idx="2"/>
          </p:nvPr>
        </p:nvSpPr>
        <p:spPr>
          <a:xfrm>
            <a:off x="3462358" y="1714500"/>
            <a:ext cx="2364600" cy="819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12" name="Google Shape;212;p40"/>
          <p:cNvSpPr txBox="1">
            <a:spLocks noGrp="1"/>
          </p:cNvSpPr>
          <p:nvPr>
            <p:ph type="body" idx="3"/>
          </p:nvPr>
        </p:nvSpPr>
        <p:spPr>
          <a:xfrm>
            <a:off x="6057926" y="1714500"/>
            <a:ext cx="2401200" cy="819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13" name="Google Shape;213;p40"/>
          <p:cNvSpPr txBox="1">
            <a:spLocks noGrp="1"/>
          </p:cNvSpPr>
          <p:nvPr>
            <p:ph type="body" idx="4"/>
          </p:nvPr>
        </p:nvSpPr>
        <p:spPr>
          <a:xfrm>
            <a:off x="828889" y="2681267"/>
            <a:ext cx="2399700" cy="8229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14" name="Google Shape;214;p40"/>
          <p:cNvSpPr txBox="1">
            <a:spLocks noGrp="1"/>
          </p:cNvSpPr>
          <p:nvPr>
            <p:ph type="body" idx="5"/>
          </p:nvPr>
        </p:nvSpPr>
        <p:spPr>
          <a:xfrm>
            <a:off x="3462358" y="2681267"/>
            <a:ext cx="2364600" cy="8229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15" name="Google Shape;215;p40"/>
          <p:cNvSpPr txBox="1">
            <a:spLocks noGrp="1"/>
          </p:cNvSpPr>
          <p:nvPr>
            <p:ph type="body" idx="6"/>
          </p:nvPr>
        </p:nvSpPr>
        <p:spPr>
          <a:xfrm>
            <a:off x="6057926" y="2681267"/>
            <a:ext cx="2401200" cy="8229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16" name="Google Shape;216;p40"/>
          <p:cNvSpPr txBox="1">
            <a:spLocks noGrp="1"/>
          </p:cNvSpPr>
          <p:nvPr>
            <p:ph type="body" idx="7"/>
          </p:nvPr>
        </p:nvSpPr>
        <p:spPr>
          <a:xfrm>
            <a:off x="828889" y="3649570"/>
            <a:ext cx="2399700" cy="819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217" name="Google Shape;217;p40"/>
          <p:cNvCxnSpPr/>
          <p:nvPr/>
        </p:nvCxnSpPr>
        <p:spPr>
          <a:xfrm>
            <a:off x="3355020" y="3646318"/>
            <a:ext cx="0" cy="822900"/>
          </a:xfrm>
          <a:prstGeom prst="straightConnector1">
            <a:avLst/>
          </a:prstGeom>
          <a:noFill/>
          <a:ln w="76200" cap="flat" cmpd="sng">
            <a:solidFill>
              <a:schemeClr val="accent4"/>
            </a:solidFill>
            <a:prstDash val="solid"/>
            <a:miter lim="800000"/>
            <a:headEnd type="none" w="sm" len="sm"/>
            <a:tailEnd type="none" w="sm" len="sm"/>
          </a:ln>
        </p:spPr>
      </p:cxnSp>
      <p:sp>
        <p:nvSpPr>
          <p:cNvPr id="218" name="Google Shape;218;p40"/>
          <p:cNvSpPr txBox="1">
            <a:spLocks noGrp="1"/>
          </p:cNvSpPr>
          <p:nvPr>
            <p:ph type="body" idx="8"/>
          </p:nvPr>
        </p:nvSpPr>
        <p:spPr>
          <a:xfrm>
            <a:off x="3462358" y="3649570"/>
            <a:ext cx="2364600" cy="8229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ight Points 2">
  <p:cSld name="Eight Points 2">
    <p:spTree>
      <p:nvGrpSpPr>
        <p:cNvPr id="1" name="Shape 219"/>
        <p:cNvGrpSpPr/>
        <p:nvPr/>
      </p:nvGrpSpPr>
      <p:grpSpPr>
        <a:xfrm>
          <a:off x="0" y="0"/>
          <a:ext cx="0" cy="0"/>
          <a:chOff x="0" y="0"/>
          <a:chExt cx="0" cy="0"/>
        </a:xfrm>
      </p:grpSpPr>
      <p:sp>
        <p:nvSpPr>
          <p:cNvPr id="220" name="Google Shape;220;p41"/>
          <p:cNvSpPr>
            <a:spLocks noGrp="1"/>
          </p:cNvSpPr>
          <p:nvPr>
            <p:ph type="pic" idx="2"/>
          </p:nvPr>
        </p:nvSpPr>
        <p:spPr>
          <a:xfrm>
            <a:off x="-1" y="0"/>
            <a:ext cx="9144000" cy="1713600"/>
          </a:xfrm>
          <a:prstGeom prst="rect">
            <a:avLst/>
          </a:prstGeom>
          <a:noFill/>
          <a:ln>
            <a:noFill/>
          </a:ln>
        </p:spPr>
      </p:sp>
      <p:sp>
        <p:nvSpPr>
          <p:cNvPr id="221" name="Google Shape;221;p41"/>
          <p:cNvSpPr txBox="1">
            <a:spLocks noGrp="1"/>
          </p:cNvSpPr>
          <p:nvPr>
            <p:ph type="body" idx="1"/>
          </p:nvPr>
        </p:nvSpPr>
        <p:spPr>
          <a:xfrm>
            <a:off x="-1" y="0"/>
            <a:ext cx="4654200" cy="1714500"/>
          </a:xfrm>
          <a:prstGeom prst="rect">
            <a:avLst/>
          </a:prstGeom>
          <a:gradFill>
            <a:gsLst>
              <a:gs pos="0">
                <a:srgbClr val="1A75BB"/>
              </a:gs>
              <a:gs pos="50000">
                <a:srgbClr val="1A75BB"/>
              </a:gs>
              <a:gs pos="100000">
                <a:srgbClr val="1A75BB">
                  <a:alpha val="45490"/>
                </a:srgbClr>
              </a:gs>
            </a:gsLst>
            <a:lin ang="2700006" scaled="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Font typeface="Tahoma"/>
              <a:buNone/>
              <a:defRPr sz="500"/>
            </a:lvl1pPr>
            <a:lvl2pPr marL="914400" lvl="1" indent="-228600" algn="l">
              <a:lnSpc>
                <a:spcPct val="130000"/>
              </a:lnSpc>
              <a:spcBef>
                <a:spcPts val="600"/>
              </a:spcBef>
              <a:spcAft>
                <a:spcPts val="0"/>
              </a:spcAft>
              <a:buSzPts val="500"/>
              <a:buFont typeface="Tahoma"/>
              <a:buNone/>
              <a:defRPr sz="500"/>
            </a:lvl2pPr>
            <a:lvl3pPr marL="1371600" lvl="2" indent="-228600" algn="l">
              <a:lnSpc>
                <a:spcPct val="130000"/>
              </a:lnSpc>
              <a:spcBef>
                <a:spcPts val="300"/>
              </a:spcBef>
              <a:spcAft>
                <a:spcPts val="0"/>
              </a:spcAft>
              <a:buSzPts val="500"/>
              <a:buFont typeface="Tahoma"/>
              <a:buNone/>
              <a:defRPr sz="500"/>
            </a:lvl3pPr>
            <a:lvl4pPr marL="1828800" lvl="3" indent="-228600" algn="l">
              <a:lnSpc>
                <a:spcPct val="130000"/>
              </a:lnSpc>
              <a:spcBef>
                <a:spcPts val="300"/>
              </a:spcBef>
              <a:spcAft>
                <a:spcPts val="0"/>
              </a:spcAft>
              <a:buSzPts val="500"/>
              <a:buFont typeface="Tahoma"/>
              <a:buNone/>
              <a:defRPr sz="500"/>
            </a:lvl4pPr>
            <a:lvl5pPr marL="2286000" lvl="4" indent="-228600" algn="l">
              <a:lnSpc>
                <a:spcPct val="130000"/>
              </a:lnSpc>
              <a:spcBef>
                <a:spcPts val="300"/>
              </a:spcBef>
              <a:spcAft>
                <a:spcPts val="0"/>
              </a:spcAft>
              <a:buSzPts val="500"/>
              <a:buFont typeface="Tahoma"/>
              <a:buNone/>
              <a:defRPr sz="5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22" name="Google Shape;222;p41"/>
          <p:cNvSpPr txBox="1">
            <a:spLocks noGrp="1"/>
          </p:cNvSpPr>
          <p:nvPr>
            <p:ph type="title"/>
          </p:nvPr>
        </p:nvSpPr>
        <p:spPr>
          <a:xfrm>
            <a:off x="684788" y="685800"/>
            <a:ext cx="3830100" cy="6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3" name="Google Shape;223;p41"/>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4" name="Google Shape;224;p41"/>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5" name="Google Shape;225;p41"/>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cxnSp>
        <p:nvCxnSpPr>
          <p:cNvPr id="226" name="Google Shape;226;p41"/>
          <p:cNvCxnSpPr/>
          <p:nvPr/>
        </p:nvCxnSpPr>
        <p:spPr>
          <a:xfrm>
            <a:off x="720960" y="2114550"/>
            <a:ext cx="0" cy="685800"/>
          </a:xfrm>
          <a:prstGeom prst="straightConnector1">
            <a:avLst/>
          </a:prstGeom>
          <a:noFill/>
          <a:ln w="76200" cap="flat" cmpd="sng">
            <a:solidFill>
              <a:schemeClr val="accent2"/>
            </a:solidFill>
            <a:prstDash val="solid"/>
            <a:miter lim="800000"/>
            <a:headEnd type="none" w="sm" len="sm"/>
            <a:tailEnd type="none" w="sm" len="sm"/>
          </a:ln>
        </p:spPr>
      </p:cxnSp>
      <p:cxnSp>
        <p:nvCxnSpPr>
          <p:cNvPr id="227" name="Google Shape;227;p41"/>
          <p:cNvCxnSpPr/>
          <p:nvPr/>
        </p:nvCxnSpPr>
        <p:spPr>
          <a:xfrm>
            <a:off x="720960" y="2949014"/>
            <a:ext cx="0" cy="685800"/>
          </a:xfrm>
          <a:prstGeom prst="straightConnector1">
            <a:avLst/>
          </a:prstGeom>
          <a:noFill/>
          <a:ln w="76200" cap="flat" cmpd="sng">
            <a:solidFill>
              <a:schemeClr val="accent5"/>
            </a:solidFill>
            <a:prstDash val="solid"/>
            <a:miter lim="800000"/>
            <a:headEnd type="none" w="sm" len="sm"/>
            <a:tailEnd type="none" w="sm" len="sm"/>
          </a:ln>
        </p:spPr>
      </p:cxnSp>
      <p:cxnSp>
        <p:nvCxnSpPr>
          <p:cNvPr id="228" name="Google Shape;228;p41"/>
          <p:cNvCxnSpPr/>
          <p:nvPr/>
        </p:nvCxnSpPr>
        <p:spPr>
          <a:xfrm>
            <a:off x="3355020" y="2114550"/>
            <a:ext cx="0" cy="685800"/>
          </a:xfrm>
          <a:prstGeom prst="straightConnector1">
            <a:avLst/>
          </a:prstGeom>
          <a:noFill/>
          <a:ln w="76200" cap="flat" cmpd="sng">
            <a:solidFill>
              <a:schemeClr val="accent3"/>
            </a:solidFill>
            <a:prstDash val="solid"/>
            <a:miter lim="800000"/>
            <a:headEnd type="none" w="sm" len="sm"/>
            <a:tailEnd type="none" w="sm" len="sm"/>
          </a:ln>
        </p:spPr>
      </p:cxnSp>
      <p:cxnSp>
        <p:nvCxnSpPr>
          <p:cNvPr id="229" name="Google Shape;229;p41"/>
          <p:cNvCxnSpPr/>
          <p:nvPr/>
        </p:nvCxnSpPr>
        <p:spPr>
          <a:xfrm>
            <a:off x="5953351" y="2114550"/>
            <a:ext cx="0" cy="685800"/>
          </a:xfrm>
          <a:prstGeom prst="straightConnector1">
            <a:avLst/>
          </a:prstGeom>
          <a:noFill/>
          <a:ln w="76200" cap="flat" cmpd="sng">
            <a:solidFill>
              <a:schemeClr val="accent4"/>
            </a:solidFill>
            <a:prstDash val="solid"/>
            <a:miter lim="800000"/>
            <a:headEnd type="none" w="sm" len="sm"/>
            <a:tailEnd type="none" w="sm" len="sm"/>
          </a:ln>
        </p:spPr>
      </p:cxnSp>
      <p:cxnSp>
        <p:nvCxnSpPr>
          <p:cNvPr id="230" name="Google Shape;230;p41"/>
          <p:cNvCxnSpPr/>
          <p:nvPr/>
        </p:nvCxnSpPr>
        <p:spPr>
          <a:xfrm>
            <a:off x="720960" y="3783478"/>
            <a:ext cx="0" cy="685800"/>
          </a:xfrm>
          <a:prstGeom prst="straightConnector1">
            <a:avLst/>
          </a:prstGeom>
          <a:noFill/>
          <a:ln w="76200" cap="flat" cmpd="sng">
            <a:solidFill>
              <a:schemeClr val="accent3"/>
            </a:solidFill>
            <a:prstDash val="solid"/>
            <a:miter lim="800000"/>
            <a:headEnd type="none" w="sm" len="sm"/>
            <a:tailEnd type="none" w="sm" len="sm"/>
          </a:ln>
        </p:spPr>
      </p:cxnSp>
      <p:cxnSp>
        <p:nvCxnSpPr>
          <p:cNvPr id="231" name="Google Shape;231;p41"/>
          <p:cNvCxnSpPr/>
          <p:nvPr/>
        </p:nvCxnSpPr>
        <p:spPr>
          <a:xfrm>
            <a:off x="5953351" y="2949014"/>
            <a:ext cx="0" cy="685800"/>
          </a:xfrm>
          <a:prstGeom prst="straightConnector1">
            <a:avLst/>
          </a:prstGeom>
          <a:noFill/>
          <a:ln w="76200" cap="flat" cmpd="sng">
            <a:solidFill>
              <a:schemeClr val="accent2"/>
            </a:solidFill>
            <a:prstDash val="solid"/>
            <a:miter lim="800000"/>
            <a:headEnd type="none" w="sm" len="sm"/>
            <a:tailEnd type="none" w="sm" len="sm"/>
          </a:ln>
        </p:spPr>
      </p:cxnSp>
      <p:cxnSp>
        <p:nvCxnSpPr>
          <p:cNvPr id="232" name="Google Shape;232;p41"/>
          <p:cNvCxnSpPr/>
          <p:nvPr/>
        </p:nvCxnSpPr>
        <p:spPr>
          <a:xfrm>
            <a:off x="3355020" y="2949014"/>
            <a:ext cx="0" cy="685800"/>
          </a:xfrm>
          <a:prstGeom prst="straightConnector1">
            <a:avLst/>
          </a:prstGeom>
          <a:noFill/>
          <a:ln w="76200" cap="flat" cmpd="sng">
            <a:solidFill>
              <a:schemeClr val="accent6"/>
            </a:solidFill>
            <a:prstDash val="solid"/>
            <a:miter lim="800000"/>
            <a:headEnd type="none" w="sm" len="sm"/>
            <a:tailEnd type="none" w="sm" len="sm"/>
          </a:ln>
        </p:spPr>
      </p:cxnSp>
      <p:sp>
        <p:nvSpPr>
          <p:cNvPr id="233" name="Google Shape;233;p41"/>
          <p:cNvSpPr txBox="1">
            <a:spLocks noGrp="1"/>
          </p:cNvSpPr>
          <p:nvPr>
            <p:ph type="body" idx="3"/>
          </p:nvPr>
        </p:nvSpPr>
        <p:spPr>
          <a:xfrm>
            <a:off x="828889" y="2114550"/>
            <a:ext cx="23997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34" name="Google Shape;234;p41"/>
          <p:cNvSpPr txBox="1">
            <a:spLocks noGrp="1"/>
          </p:cNvSpPr>
          <p:nvPr>
            <p:ph type="body" idx="4"/>
          </p:nvPr>
        </p:nvSpPr>
        <p:spPr>
          <a:xfrm>
            <a:off x="3462358" y="2114550"/>
            <a:ext cx="23646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35" name="Google Shape;235;p41"/>
          <p:cNvSpPr txBox="1">
            <a:spLocks noGrp="1"/>
          </p:cNvSpPr>
          <p:nvPr>
            <p:ph type="body" idx="5"/>
          </p:nvPr>
        </p:nvSpPr>
        <p:spPr>
          <a:xfrm>
            <a:off x="6057926" y="2114550"/>
            <a:ext cx="24012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36" name="Google Shape;236;p41"/>
          <p:cNvSpPr txBox="1">
            <a:spLocks noGrp="1"/>
          </p:cNvSpPr>
          <p:nvPr>
            <p:ph type="body" idx="6"/>
          </p:nvPr>
        </p:nvSpPr>
        <p:spPr>
          <a:xfrm>
            <a:off x="828889" y="2949014"/>
            <a:ext cx="23997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37" name="Google Shape;237;p41"/>
          <p:cNvSpPr txBox="1">
            <a:spLocks noGrp="1"/>
          </p:cNvSpPr>
          <p:nvPr>
            <p:ph type="body" idx="7"/>
          </p:nvPr>
        </p:nvSpPr>
        <p:spPr>
          <a:xfrm>
            <a:off x="3462358" y="2949014"/>
            <a:ext cx="23646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38" name="Google Shape;238;p41"/>
          <p:cNvSpPr txBox="1">
            <a:spLocks noGrp="1"/>
          </p:cNvSpPr>
          <p:nvPr>
            <p:ph type="body" idx="8"/>
          </p:nvPr>
        </p:nvSpPr>
        <p:spPr>
          <a:xfrm>
            <a:off x="6057926" y="2949014"/>
            <a:ext cx="24012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39" name="Google Shape;239;p41"/>
          <p:cNvSpPr txBox="1">
            <a:spLocks noGrp="1"/>
          </p:cNvSpPr>
          <p:nvPr>
            <p:ph type="body" idx="9"/>
          </p:nvPr>
        </p:nvSpPr>
        <p:spPr>
          <a:xfrm>
            <a:off x="828889" y="3783478"/>
            <a:ext cx="23997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240" name="Google Shape;240;p41"/>
          <p:cNvCxnSpPr/>
          <p:nvPr/>
        </p:nvCxnSpPr>
        <p:spPr>
          <a:xfrm>
            <a:off x="3355020" y="3783478"/>
            <a:ext cx="0" cy="685800"/>
          </a:xfrm>
          <a:prstGeom prst="straightConnector1">
            <a:avLst/>
          </a:prstGeom>
          <a:noFill/>
          <a:ln w="76200" cap="flat" cmpd="sng">
            <a:solidFill>
              <a:schemeClr val="accent4"/>
            </a:solidFill>
            <a:prstDash val="solid"/>
            <a:miter lim="800000"/>
            <a:headEnd type="none" w="sm" len="sm"/>
            <a:tailEnd type="none" w="sm" len="sm"/>
          </a:ln>
        </p:spPr>
      </p:cxnSp>
      <p:sp>
        <p:nvSpPr>
          <p:cNvPr id="241" name="Google Shape;241;p41"/>
          <p:cNvSpPr txBox="1">
            <a:spLocks noGrp="1"/>
          </p:cNvSpPr>
          <p:nvPr>
            <p:ph type="body" idx="13"/>
          </p:nvPr>
        </p:nvSpPr>
        <p:spPr>
          <a:xfrm>
            <a:off x="3462358" y="3783478"/>
            <a:ext cx="23997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42"/>
        <p:cNvGrpSpPr/>
        <p:nvPr/>
      </p:nvGrpSpPr>
      <p:grpSpPr>
        <a:xfrm>
          <a:off x="0" y="0"/>
          <a:ext cx="0" cy="0"/>
          <a:chOff x="0" y="0"/>
          <a:chExt cx="0" cy="0"/>
        </a:xfrm>
      </p:grpSpPr>
      <p:sp>
        <p:nvSpPr>
          <p:cNvPr id="243" name="Google Shape;243;p42"/>
          <p:cNvSpPr>
            <a:spLocks noGrp="1"/>
          </p:cNvSpPr>
          <p:nvPr>
            <p:ph type="pic" idx="2"/>
          </p:nvPr>
        </p:nvSpPr>
        <p:spPr>
          <a:xfrm>
            <a:off x="0" y="1"/>
            <a:ext cx="9144000" cy="2200200"/>
          </a:xfrm>
          <a:prstGeom prst="rect">
            <a:avLst/>
          </a:prstGeom>
          <a:noFill/>
          <a:ln>
            <a:noFill/>
          </a:ln>
        </p:spPr>
      </p:sp>
      <p:sp>
        <p:nvSpPr>
          <p:cNvPr id="244" name="Google Shape;244;p42"/>
          <p:cNvSpPr txBox="1">
            <a:spLocks noGrp="1"/>
          </p:cNvSpPr>
          <p:nvPr>
            <p:ph type="body" idx="1"/>
          </p:nvPr>
        </p:nvSpPr>
        <p:spPr>
          <a:xfrm>
            <a:off x="828889" y="3371849"/>
            <a:ext cx="7630200" cy="10857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800"/>
              <a:buNone/>
              <a:defRPr sz="800"/>
            </a:lvl1pPr>
            <a:lvl2pPr marL="914400" lvl="1" indent="-228600" algn="l">
              <a:lnSpc>
                <a:spcPct val="130000"/>
              </a:lnSpc>
              <a:spcBef>
                <a:spcPts val="600"/>
              </a:spcBef>
              <a:spcAft>
                <a:spcPts val="0"/>
              </a:spcAft>
              <a:buClr>
                <a:schemeClr val="dk1"/>
              </a:buClr>
              <a:buSzPts val="500"/>
              <a:buNone/>
              <a:defRPr sz="500"/>
            </a:lvl2pPr>
            <a:lvl3pPr marL="1371600" lvl="2" indent="-228600" algn="l">
              <a:lnSpc>
                <a:spcPct val="130000"/>
              </a:lnSpc>
              <a:spcBef>
                <a:spcPts val="300"/>
              </a:spcBef>
              <a:spcAft>
                <a:spcPts val="0"/>
              </a:spcAft>
              <a:buClr>
                <a:schemeClr val="dk1"/>
              </a:buClr>
              <a:buSzPts val="400"/>
              <a:buNone/>
              <a:defRPr sz="400"/>
            </a:lvl3pPr>
            <a:lvl4pPr marL="1828800" lvl="3" indent="-228600" algn="l">
              <a:lnSpc>
                <a:spcPct val="130000"/>
              </a:lnSpc>
              <a:spcBef>
                <a:spcPts val="300"/>
              </a:spcBef>
              <a:spcAft>
                <a:spcPts val="0"/>
              </a:spcAft>
              <a:buClr>
                <a:schemeClr val="dk1"/>
              </a:buClr>
              <a:buSzPts val="300"/>
              <a:buNone/>
              <a:defRPr sz="300"/>
            </a:lvl4pPr>
            <a:lvl5pPr marL="2286000" lvl="4" indent="-228600" algn="l">
              <a:lnSpc>
                <a:spcPct val="130000"/>
              </a:lnSpc>
              <a:spcBef>
                <a:spcPts val="300"/>
              </a:spcBef>
              <a:spcAft>
                <a:spcPts val="0"/>
              </a:spcAft>
              <a:buClr>
                <a:schemeClr val="dk1"/>
              </a:buClr>
              <a:buSzPts val="300"/>
              <a:buNone/>
              <a:defRPr sz="300"/>
            </a:lvl5pPr>
            <a:lvl6pPr marL="2743200" lvl="5" indent="-228600" algn="l">
              <a:lnSpc>
                <a:spcPct val="90000"/>
              </a:lnSpc>
              <a:spcBef>
                <a:spcPts val="200"/>
              </a:spcBef>
              <a:spcAft>
                <a:spcPts val="0"/>
              </a:spcAft>
              <a:buClr>
                <a:schemeClr val="dk1"/>
              </a:buClr>
              <a:buSzPts val="300"/>
              <a:buNone/>
              <a:defRPr sz="300"/>
            </a:lvl6pPr>
            <a:lvl7pPr marL="3200400" lvl="6" indent="-228600" algn="l">
              <a:lnSpc>
                <a:spcPct val="90000"/>
              </a:lnSpc>
              <a:spcBef>
                <a:spcPts val="200"/>
              </a:spcBef>
              <a:spcAft>
                <a:spcPts val="0"/>
              </a:spcAft>
              <a:buClr>
                <a:schemeClr val="dk1"/>
              </a:buClr>
              <a:buSzPts val="300"/>
              <a:buNone/>
              <a:defRPr sz="300"/>
            </a:lvl7pPr>
            <a:lvl8pPr marL="3657600" lvl="7" indent="-228600" algn="l">
              <a:lnSpc>
                <a:spcPct val="90000"/>
              </a:lnSpc>
              <a:spcBef>
                <a:spcPts val="200"/>
              </a:spcBef>
              <a:spcAft>
                <a:spcPts val="0"/>
              </a:spcAft>
              <a:buClr>
                <a:schemeClr val="dk1"/>
              </a:buClr>
              <a:buSzPts val="300"/>
              <a:buNone/>
              <a:defRPr sz="300"/>
            </a:lvl8pPr>
            <a:lvl9pPr marL="4114800" lvl="8" indent="-228600" algn="l">
              <a:lnSpc>
                <a:spcPct val="90000"/>
              </a:lnSpc>
              <a:spcBef>
                <a:spcPts val="200"/>
              </a:spcBef>
              <a:spcAft>
                <a:spcPts val="0"/>
              </a:spcAft>
              <a:buClr>
                <a:schemeClr val="dk1"/>
              </a:buClr>
              <a:buSzPts val="300"/>
              <a:buNone/>
              <a:defRPr sz="300"/>
            </a:lvl9pPr>
          </a:lstStyle>
          <a:p>
            <a:endParaRPr/>
          </a:p>
        </p:txBody>
      </p:sp>
      <p:sp>
        <p:nvSpPr>
          <p:cNvPr id="245" name="Google Shape;245;p42"/>
          <p:cNvSpPr txBox="1">
            <a:spLocks noGrp="1"/>
          </p:cNvSpPr>
          <p:nvPr>
            <p:ph type="title"/>
          </p:nvPr>
        </p:nvSpPr>
        <p:spPr>
          <a:xfrm>
            <a:off x="684787" y="2743200"/>
            <a:ext cx="7774500" cy="545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6" name="Google Shape;246;p42"/>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7" name="Google Shape;247;p42"/>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8" name="Google Shape;248;p42"/>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cxnSp>
        <p:nvCxnSpPr>
          <p:cNvPr id="249" name="Google Shape;249;p42"/>
          <p:cNvCxnSpPr/>
          <p:nvPr/>
        </p:nvCxnSpPr>
        <p:spPr>
          <a:xfrm>
            <a:off x="720960" y="3371850"/>
            <a:ext cx="0" cy="1085700"/>
          </a:xfrm>
          <a:prstGeom prst="straightConnector1">
            <a:avLst/>
          </a:prstGeom>
          <a:noFill/>
          <a:ln w="76200" cap="flat" cmpd="sng">
            <a:solidFill>
              <a:schemeClr val="accent2"/>
            </a:solidFill>
            <a:prstDash val="solid"/>
            <a:miter lim="800000"/>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our Points with Headers">
  <p:cSld name="Four Points with Headers">
    <p:spTree>
      <p:nvGrpSpPr>
        <p:cNvPr id="1" name="Shape 250"/>
        <p:cNvGrpSpPr/>
        <p:nvPr/>
      </p:nvGrpSpPr>
      <p:grpSpPr>
        <a:xfrm>
          <a:off x="0" y="0"/>
          <a:ext cx="0" cy="0"/>
          <a:chOff x="0" y="0"/>
          <a:chExt cx="0" cy="0"/>
        </a:xfrm>
      </p:grpSpPr>
      <p:sp>
        <p:nvSpPr>
          <p:cNvPr id="251" name="Google Shape;251;p43"/>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2" name="Google Shape;252;p43"/>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3" name="Google Shape;253;p43"/>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254" name="Google Shape;254;p43"/>
          <p:cNvSpPr txBox="1">
            <a:spLocks noGrp="1"/>
          </p:cNvSpPr>
          <p:nvPr>
            <p:ph type="body" idx="1"/>
          </p:nvPr>
        </p:nvSpPr>
        <p:spPr>
          <a:xfrm>
            <a:off x="828892" y="2200276"/>
            <a:ext cx="3685800" cy="8091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55" name="Google Shape;255;p43"/>
          <p:cNvSpPr txBox="1">
            <a:spLocks noGrp="1"/>
          </p:cNvSpPr>
          <p:nvPr>
            <p:ph type="body" idx="2"/>
          </p:nvPr>
        </p:nvSpPr>
        <p:spPr>
          <a:xfrm>
            <a:off x="4916181" y="2200276"/>
            <a:ext cx="3543000" cy="8091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56" name="Google Shape;256;p43"/>
          <p:cNvSpPr txBox="1">
            <a:spLocks noGrp="1"/>
          </p:cNvSpPr>
          <p:nvPr>
            <p:ph type="body" idx="3"/>
          </p:nvPr>
        </p:nvSpPr>
        <p:spPr>
          <a:xfrm>
            <a:off x="828891" y="3619501"/>
            <a:ext cx="3684300" cy="8091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57" name="Google Shape;257;p43"/>
          <p:cNvSpPr txBox="1">
            <a:spLocks noGrp="1"/>
          </p:cNvSpPr>
          <p:nvPr>
            <p:ph type="body" idx="4"/>
          </p:nvPr>
        </p:nvSpPr>
        <p:spPr>
          <a:xfrm>
            <a:off x="4916180" y="3619501"/>
            <a:ext cx="3543000" cy="8091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58" name="Google Shape;258;p43"/>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9" name="Google Shape;259;p43"/>
          <p:cNvSpPr txBox="1">
            <a:spLocks noGrp="1"/>
          </p:cNvSpPr>
          <p:nvPr>
            <p:ph type="body" idx="5"/>
          </p:nvPr>
        </p:nvSpPr>
        <p:spPr>
          <a:xfrm>
            <a:off x="828892" y="1721536"/>
            <a:ext cx="3685800" cy="393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260" name="Google Shape;260;p43"/>
          <p:cNvSpPr txBox="1">
            <a:spLocks noGrp="1"/>
          </p:cNvSpPr>
          <p:nvPr>
            <p:ph type="body" idx="6"/>
          </p:nvPr>
        </p:nvSpPr>
        <p:spPr>
          <a:xfrm>
            <a:off x="4916182" y="1721536"/>
            <a:ext cx="3543000" cy="393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261" name="Google Shape;261;p43"/>
          <p:cNvSpPr txBox="1">
            <a:spLocks noGrp="1"/>
          </p:cNvSpPr>
          <p:nvPr>
            <p:ph type="body" idx="7"/>
          </p:nvPr>
        </p:nvSpPr>
        <p:spPr>
          <a:xfrm>
            <a:off x="828892" y="3153061"/>
            <a:ext cx="3685800" cy="391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262" name="Google Shape;262;p43"/>
          <p:cNvSpPr txBox="1">
            <a:spLocks noGrp="1"/>
          </p:cNvSpPr>
          <p:nvPr>
            <p:ph type="body" idx="8"/>
          </p:nvPr>
        </p:nvSpPr>
        <p:spPr>
          <a:xfrm>
            <a:off x="4916181" y="3153061"/>
            <a:ext cx="3543000" cy="391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grpSp>
        <p:nvGrpSpPr>
          <p:cNvPr id="263" name="Google Shape;263;p43"/>
          <p:cNvGrpSpPr/>
          <p:nvPr/>
        </p:nvGrpSpPr>
        <p:grpSpPr>
          <a:xfrm>
            <a:off x="720964" y="1714459"/>
            <a:ext cx="4068260" cy="1314383"/>
            <a:chOff x="961029" y="1980578"/>
            <a:chExt cx="5422900" cy="1885501"/>
          </a:xfrm>
        </p:grpSpPr>
        <p:cxnSp>
          <p:nvCxnSpPr>
            <p:cNvPr id="264" name="Google Shape;264;p43"/>
            <p:cNvCxnSpPr/>
            <p:nvPr/>
          </p:nvCxnSpPr>
          <p:spPr>
            <a:xfrm>
              <a:off x="961029" y="1980579"/>
              <a:ext cx="0" cy="1885500"/>
            </a:xfrm>
            <a:prstGeom prst="straightConnector1">
              <a:avLst/>
            </a:prstGeom>
            <a:noFill/>
            <a:ln w="76200" cap="flat" cmpd="sng">
              <a:solidFill>
                <a:schemeClr val="accent3"/>
              </a:solidFill>
              <a:prstDash val="solid"/>
              <a:miter lim="800000"/>
              <a:headEnd type="none" w="sm" len="sm"/>
              <a:tailEnd type="none" w="sm" len="sm"/>
            </a:ln>
          </p:spPr>
        </p:cxnSp>
        <p:cxnSp>
          <p:nvCxnSpPr>
            <p:cNvPr id="265" name="Google Shape;265;p43"/>
            <p:cNvCxnSpPr/>
            <p:nvPr/>
          </p:nvCxnSpPr>
          <p:spPr>
            <a:xfrm>
              <a:off x="6383929" y="1980578"/>
              <a:ext cx="0" cy="1873500"/>
            </a:xfrm>
            <a:prstGeom prst="straightConnector1">
              <a:avLst/>
            </a:prstGeom>
            <a:noFill/>
            <a:ln w="76200" cap="flat" cmpd="sng">
              <a:solidFill>
                <a:schemeClr val="accent4"/>
              </a:solidFill>
              <a:prstDash val="solid"/>
              <a:miter lim="800000"/>
              <a:headEnd type="none" w="sm" len="sm"/>
              <a:tailEnd type="none" w="sm" len="sm"/>
            </a:ln>
          </p:spPr>
        </p:cxnSp>
      </p:grpSp>
      <p:grpSp>
        <p:nvGrpSpPr>
          <p:cNvPr id="266" name="Google Shape;266;p43"/>
          <p:cNvGrpSpPr/>
          <p:nvPr/>
        </p:nvGrpSpPr>
        <p:grpSpPr>
          <a:xfrm>
            <a:off x="720964" y="3144209"/>
            <a:ext cx="4068260" cy="1319039"/>
            <a:chOff x="961029" y="4192125"/>
            <a:chExt cx="5422900" cy="1920557"/>
          </a:xfrm>
        </p:grpSpPr>
        <p:cxnSp>
          <p:nvCxnSpPr>
            <p:cNvPr id="267" name="Google Shape;267;p43"/>
            <p:cNvCxnSpPr/>
            <p:nvPr/>
          </p:nvCxnSpPr>
          <p:spPr>
            <a:xfrm>
              <a:off x="961029" y="4192125"/>
              <a:ext cx="0" cy="1920300"/>
            </a:xfrm>
            <a:prstGeom prst="straightConnector1">
              <a:avLst/>
            </a:prstGeom>
            <a:noFill/>
            <a:ln w="76200" cap="flat" cmpd="sng">
              <a:solidFill>
                <a:schemeClr val="accent5"/>
              </a:solidFill>
              <a:prstDash val="solid"/>
              <a:miter lim="800000"/>
              <a:headEnd type="none" w="sm" len="sm"/>
              <a:tailEnd type="none" w="sm" len="sm"/>
            </a:ln>
          </p:spPr>
        </p:cxnSp>
        <p:cxnSp>
          <p:nvCxnSpPr>
            <p:cNvPr id="268" name="Google Shape;268;p43"/>
            <p:cNvCxnSpPr/>
            <p:nvPr/>
          </p:nvCxnSpPr>
          <p:spPr>
            <a:xfrm>
              <a:off x="6383929" y="4204082"/>
              <a:ext cx="0" cy="1908600"/>
            </a:xfrm>
            <a:prstGeom prst="straightConnector1">
              <a:avLst/>
            </a:prstGeom>
            <a:noFill/>
            <a:ln w="76200" cap="flat" cmpd="sng">
              <a:solidFill>
                <a:schemeClr val="accent6"/>
              </a:solidFill>
              <a:prstDash val="solid"/>
              <a:miter lim="800000"/>
              <a:headEnd type="none" w="sm" len="sm"/>
              <a:tailEnd type="none" w="sm" len="sm"/>
            </a:ln>
          </p:spPr>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text - white">
  <p:cSld name="Body text - white">
    <p:spTree>
      <p:nvGrpSpPr>
        <p:cNvPr id="1" name="Shape 24"/>
        <p:cNvGrpSpPr/>
        <p:nvPr/>
      </p:nvGrpSpPr>
      <p:grpSpPr>
        <a:xfrm>
          <a:off x="0" y="0"/>
          <a:ext cx="0" cy="0"/>
          <a:chOff x="0" y="0"/>
          <a:chExt cx="0" cy="0"/>
        </a:xfrm>
      </p:grpSpPr>
      <p:sp>
        <p:nvSpPr>
          <p:cNvPr id="25" name="Google Shape;25;p25"/>
          <p:cNvSpPr txBox="1">
            <a:spLocks noGrp="1"/>
          </p:cNvSpPr>
          <p:nvPr>
            <p:ph type="body" idx="1"/>
          </p:nvPr>
        </p:nvSpPr>
        <p:spPr>
          <a:xfrm>
            <a:off x="630936" y="1200150"/>
            <a:ext cx="7891200" cy="3189000"/>
          </a:xfrm>
          <a:prstGeom prst="rect">
            <a:avLst/>
          </a:prstGeom>
          <a:noFill/>
          <a:ln>
            <a:noFill/>
          </a:ln>
        </p:spPr>
        <p:txBody>
          <a:bodyPr spcFirstLastPara="1" wrap="square" lIns="0" tIns="0" rIns="0" bIns="0" anchor="t" anchorCtr="0">
            <a:noAutofit/>
          </a:bodyPr>
          <a:lstStyle>
            <a:lvl1pPr marL="457200" marR="0" lvl="0" indent="-342900" algn="l">
              <a:lnSpc>
                <a:spcPct val="100000"/>
              </a:lnSpc>
              <a:spcBef>
                <a:spcPts val="700"/>
              </a:spcBef>
              <a:spcAft>
                <a:spcPts val="0"/>
              </a:spcAft>
              <a:buClr>
                <a:srgbClr val="283566"/>
              </a:buClr>
              <a:buSzPts val="1800"/>
              <a:buFont typeface="Arial"/>
              <a:buChar char="-"/>
              <a:defRPr sz="1800" b="0" i="0" u="none" strike="noStrike" cap="none">
                <a:solidFill>
                  <a:srgbClr val="283566"/>
                </a:solidFill>
                <a:latin typeface="Tahoma"/>
                <a:ea typeface="Tahoma"/>
                <a:cs typeface="Tahoma"/>
                <a:sym typeface="Tahoma"/>
              </a:defRPr>
            </a:lvl1pPr>
            <a:lvl2pPr marL="914400" marR="0" lvl="1" indent="-228600" algn="l">
              <a:lnSpc>
                <a:spcPct val="130000"/>
              </a:lnSpc>
              <a:spcBef>
                <a:spcPts val="0"/>
              </a:spcBef>
              <a:spcAft>
                <a:spcPts val="0"/>
              </a:spcAft>
              <a:buSzPts val="1100"/>
              <a:buNone/>
              <a:defRPr sz="1400" b="0" i="0" u="none" strike="noStrike" cap="none">
                <a:latin typeface="Tahoma"/>
                <a:ea typeface="Tahoma"/>
                <a:cs typeface="Tahoma"/>
                <a:sym typeface="Tahoma"/>
              </a:defRPr>
            </a:lvl2pPr>
            <a:lvl3pPr marL="1371600" marR="0" lvl="2" indent="-228600" algn="l">
              <a:lnSpc>
                <a:spcPct val="130000"/>
              </a:lnSpc>
              <a:spcBef>
                <a:spcPts val="0"/>
              </a:spcBef>
              <a:spcAft>
                <a:spcPts val="0"/>
              </a:spcAft>
              <a:buSzPts val="1100"/>
              <a:buNone/>
              <a:defRPr sz="1400" b="0" i="0" u="none" strike="noStrike" cap="none">
                <a:latin typeface="Tahoma"/>
                <a:ea typeface="Tahoma"/>
                <a:cs typeface="Tahoma"/>
                <a:sym typeface="Tahoma"/>
              </a:defRPr>
            </a:lvl3pPr>
            <a:lvl4pPr marL="1828800" marR="0" lvl="3" indent="-228600" algn="l">
              <a:lnSpc>
                <a:spcPct val="130000"/>
              </a:lnSpc>
              <a:spcBef>
                <a:spcPts val="0"/>
              </a:spcBef>
              <a:spcAft>
                <a:spcPts val="0"/>
              </a:spcAft>
              <a:buSzPts val="1100"/>
              <a:buNone/>
              <a:defRPr sz="1400" b="0" i="0" u="none" strike="noStrike" cap="none">
                <a:latin typeface="Tahoma"/>
                <a:ea typeface="Tahoma"/>
                <a:cs typeface="Tahoma"/>
                <a:sym typeface="Tahoma"/>
              </a:defRPr>
            </a:lvl4pPr>
            <a:lvl5pPr marL="2286000" marR="0" lvl="4" indent="-228600" algn="l">
              <a:lnSpc>
                <a:spcPct val="130000"/>
              </a:lnSpc>
              <a:spcBef>
                <a:spcPts val="0"/>
              </a:spcBef>
              <a:spcAft>
                <a:spcPts val="0"/>
              </a:spcAft>
              <a:buSzPts val="1100"/>
              <a:buNone/>
              <a:defRPr sz="1400" b="0" i="0" u="none" strike="noStrike" cap="none">
                <a:latin typeface="Tahoma"/>
                <a:ea typeface="Tahoma"/>
                <a:cs typeface="Tahoma"/>
                <a:sym typeface="Tahoma"/>
              </a:defRPr>
            </a:lvl5pPr>
            <a:lvl6pPr marL="2743200" marR="0" lvl="5" indent="-228600" algn="l">
              <a:lnSpc>
                <a:spcPct val="90000"/>
              </a:lnSpc>
              <a:spcBef>
                <a:spcPts val="0"/>
              </a:spcBef>
              <a:spcAft>
                <a:spcPts val="0"/>
              </a:spcAft>
              <a:buSzPts val="1100"/>
              <a:buNone/>
              <a:defRPr sz="1400" b="0" i="0" u="none" strike="noStrike" cap="none">
                <a:latin typeface="Tahoma"/>
                <a:ea typeface="Tahoma"/>
                <a:cs typeface="Tahoma"/>
                <a:sym typeface="Tahoma"/>
              </a:defRPr>
            </a:lvl6pPr>
            <a:lvl7pPr marL="3200400" marR="0" lvl="6" indent="-228600" algn="l">
              <a:lnSpc>
                <a:spcPct val="90000"/>
              </a:lnSpc>
              <a:spcBef>
                <a:spcPts val="0"/>
              </a:spcBef>
              <a:spcAft>
                <a:spcPts val="0"/>
              </a:spcAft>
              <a:buSzPts val="1100"/>
              <a:buNone/>
              <a:defRPr sz="1400" b="0" i="0" u="none" strike="noStrike" cap="none">
                <a:latin typeface="Tahoma"/>
                <a:ea typeface="Tahoma"/>
                <a:cs typeface="Tahoma"/>
                <a:sym typeface="Tahoma"/>
              </a:defRPr>
            </a:lvl7pPr>
            <a:lvl8pPr marL="3657600" marR="0" lvl="7" indent="-228600" algn="l">
              <a:lnSpc>
                <a:spcPct val="90000"/>
              </a:lnSpc>
              <a:spcBef>
                <a:spcPts val="0"/>
              </a:spcBef>
              <a:spcAft>
                <a:spcPts val="0"/>
              </a:spcAft>
              <a:buSzPts val="1100"/>
              <a:buNone/>
              <a:defRPr sz="1400" b="0" i="0" u="none" strike="noStrike" cap="none">
                <a:latin typeface="Tahoma"/>
                <a:ea typeface="Tahoma"/>
                <a:cs typeface="Tahoma"/>
                <a:sym typeface="Tahoma"/>
              </a:defRPr>
            </a:lvl8pPr>
            <a:lvl9pPr marL="4114800" marR="0" lvl="8" indent="-228600" algn="l">
              <a:lnSpc>
                <a:spcPct val="90000"/>
              </a:lnSpc>
              <a:spcBef>
                <a:spcPts val="0"/>
              </a:spcBef>
              <a:spcAft>
                <a:spcPts val="0"/>
              </a:spcAft>
              <a:buSzPts val="1100"/>
              <a:buNone/>
              <a:defRPr sz="1400" b="0" i="0" u="none" strike="noStrike" cap="none">
                <a:latin typeface="Tahoma"/>
                <a:ea typeface="Tahoma"/>
                <a:cs typeface="Tahoma"/>
                <a:sym typeface="Tahoma"/>
              </a:defRPr>
            </a:lvl9pPr>
          </a:lstStyle>
          <a:p>
            <a:endParaRPr/>
          </a:p>
        </p:txBody>
      </p:sp>
      <p:sp>
        <p:nvSpPr>
          <p:cNvPr id="26" name="Google Shape;26;p25"/>
          <p:cNvSpPr txBox="1">
            <a:spLocks noGrp="1"/>
          </p:cNvSpPr>
          <p:nvPr>
            <p:ph type="title"/>
          </p:nvPr>
        </p:nvSpPr>
        <p:spPr>
          <a:xfrm>
            <a:off x="630936" y="390906"/>
            <a:ext cx="7090800" cy="491700"/>
          </a:xfrm>
          <a:prstGeom prst="rect">
            <a:avLst/>
          </a:prstGeom>
          <a:noFill/>
          <a:ln>
            <a:noFill/>
          </a:ln>
        </p:spPr>
        <p:txBody>
          <a:bodyPr spcFirstLastPara="1" wrap="square" lIns="0" tIns="6850" rIns="0" bIns="0" anchor="t" anchorCtr="0">
            <a:spAutoFit/>
          </a:bodyPr>
          <a:lstStyle>
            <a:lvl1pPr lvl="0" algn="l">
              <a:lnSpc>
                <a:spcPct val="90000"/>
              </a:lnSpc>
              <a:spcBef>
                <a:spcPts val="0"/>
              </a:spcBef>
              <a:spcAft>
                <a:spcPts val="0"/>
              </a:spcAft>
              <a:buSzPts val="1100"/>
              <a:buNone/>
              <a:defRPr sz="3200">
                <a:solidFill>
                  <a:srgbClr val="283566"/>
                </a:solidFill>
                <a:latin typeface="Palatino Linotype"/>
                <a:ea typeface="Palatino Linotype"/>
                <a:cs typeface="Palatino Linotype"/>
                <a:sym typeface="Palatino Linotyp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 name="Google Shape;27;p25"/>
          <p:cNvSpPr txBox="1">
            <a:spLocks noGrp="1"/>
          </p:cNvSpPr>
          <p:nvPr>
            <p:ph type="sldNum" idx="12"/>
          </p:nvPr>
        </p:nvSpPr>
        <p:spPr>
          <a:xfrm>
            <a:off x="6583680" y="4783457"/>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ive Points">
  <p:cSld name="Five Points">
    <p:spTree>
      <p:nvGrpSpPr>
        <p:cNvPr id="1" name="Shape 269"/>
        <p:cNvGrpSpPr/>
        <p:nvPr/>
      </p:nvGrpSpPr>
      <p:grpSpPr>
        <a:xfrm>
          <a:off x="0" y="0"/>
          <a:ext cx="0" cy="0"/>
          <a:chOff x="0" y="0"/>
          <a:chExt cx="0" cy="0"/>
        </a:xfrm>
      </p:grpSpPr>
      <p:sp>
        <p:nvSpPr>
          <p:cNvPr id="270" name="Google Shape;270;p44"/>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1" name="Google Shape;271;p44"/>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2" name="Google Shape;272;p44"/>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273" name="Google Shape;273;p44"/>
          <p:cNvSpPr txBox="1">
            <a:spLocks noGrp="1"/>
          </p:cNvSpPr>
          <p:nvPr>
            <p:ph type="body" idx="1"/>
          </p:nvPr>
        </p:nvSpPr>
        <p:spPr>
          <a:xfrm>
            <a:off x="828889" y="1714500"/>
            <a:ext cx="2399700" cy="1314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74" name="Google Shape;274;p44"/>
          <p:cNvSpPr txBox="1">
            <a:spLocks noGrp="1"/>
          </p:cNvSpPr>
          <p:nvPr>
            <p:ph type="body" idx="2"/>
          </p:nvPr>
        </p:nvSpPr>
        <p:spPr>
          <a:xfrm>
            <a:off x="3462359" y="1714500"/>
            <a:ext cx="2367300" cy="1314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75" name="Google Shape;275;p44"/>
          <p:cNvSpPr txBox="1">
            <a:spLocks noGrp="1"/>
          </p:cNvSpPr>
          <p:nvPr>
            <p:ph type="body" idx="3"/>
          </p:nvPr>
        </p:nvSpPr>
        <p:spPr>
          <a:xfrm>
            <a:off x="6057927" y="1714500"/>
            <a:ext cx="2401200" cy="1314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76" name="Google Shape;276;p44"/>
          <p:cNvSpPr txBox="1">
            <a:spLocks noGrp="1"/>
          </p:cNvSpPr>
          <p:nvPr>
            <p:ph type="body" idx="4"/>
          </p:nvPr>
        </p:nvSpPr>
        <p:spPr>
          <a:xfrm>
            <a:off x="828889" y="3144095"/>
            <a:ext cx="2399700" cy="13137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77" name="Google Shape;277;p44"/>
          <p:cNvSpPr txBox="1">
            <a:spLocks noGrp="1"/>
          </p:cNvSpPr>
          <p:nvPr>
            <p:ph type="body" idx="5"/>
          </p:nvPr>
        </p:nvSpPr>
        <p:spPr>
          <a:xfrm>
            <a:off x="3462359" y="3144095"/>
            <a:ext cx="2367300" cy="13137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78" name="Google Shape;278;p44"/>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279" name="Google Shape;279;p44"/>
          <p:cNvGrpSpPr/>
          <p:nvPr/>
        </p:nvGrpSpPr>
        <p:grpSpPr>
          <a:xfrm>
            <a:off x="720964" y="3144038"/>
            <a:ext cx="2634077" cy="1313485"/>
            <a:chOff x="961029" y="4192126"/>
            <a:chExt cx="3511166" cy="1920300"/>
          </a:xfrm>
        </p:grpSpPr>
        <p:cxnSp>
          <p:nvCxnSpPr>
            <p:cNvPr id="280" name="Google Shape;280;p44"/>
            <p:cNvCxnSpPr/>
            <p:nvPr/>
          </p:nvCxnSpPr>
          <p:spPr>
            <a:xfrm>
              <a:off x="961029" y="4192126"/>
              <a:ext cx="0" cy="1920300"/>
            </a:xfrm>
            <a:prstGeom prst="straightConnector1">
              <a:avLst/>
            </a:prstGeom>
            <a:noFill/>
            <a:ln w="76200" cap="flat" cmpd="sng">
              <a:solidFill>
                <a:schemeClr val="accent5"/>
              </a:solidFill>
              <a:prstDash val="solid"/>
              <a:miter lim="800000"/>
              <a:headEnd type="none" w="sm" len="sm"/>
              <a:tailEnd type="none" w="sm" len="sm"/>
            </a:ln>
          </p:spPr>
        </p:cxnSp>
        <p:cxnSp>
          <p:nvCxnSpPr>
            <p:cNvPr id="281" name="Google Shape;281;p44"/>
            <p:cNvCxnSpPr/>
            <p:nvPr/>
          </p:nvCxnSpPr>
          <p:spPr>
            <a:xfrm>
              <a:off x="4472195" y="4192126"/>
              <a:ext cx="0" cy="1920300"/>
            </a:xfrm>
            <a:prstGeom prst="straightConnector1">
              <a:avLst/>
            </a:prstGeom>
            <a:noFill/>
            <a:ln w="76200" cap="flat" cmpd="sng">
              <a:solidFill>
                <a:schemeClr val="accent6"/>
              </a:solidFill>
              <a:prstDash val="solid"/>
              <a:miter lim="800000"/>
              <a:headEnd type="none" w="sm" len="sm"/>
              <a:tailEnd type="none" w="sm" len="sm"/>
            </a:ln>
          </p:spPr>
        </p:cxnSp>
      </p:grpSp>
      <p:grpSp>
        <p:nvGrpSpPr>
          <p:cNvPr id="282" name="Google Shape;282;p44"/>
          <p:cNvGrpSpPr/>
          <p:nvPr/>
        </p:nvGrpSpPr>
        <p:grpSpPr>
          <a:xfrm>
            <a:off x="720964" y="1714454"/>
            <a:ext cx="5232424" cy="1314382"/>
            <a:chOff x="961029" y="2153060"/>
            <a:chExt cx="6974705" cy="1885500"/>
          </a:xfrm>
        </p:grpSpPr>
        <p:cxnSp>
          <p:nvCxnSpPr>
            <p:cNvPr id="283" name="Google Shape;283;p44"/>
            <p:cNvCxnSpPr/>
            <p:nvPr/>
          </p:nvCxnSpPr>
          <p:spPr>
            <a:xfrm>
              <a:off x="961029" y="2153060"/>
              <a:ext cx="0" cy="1885500"/>
            </a:xfrm>
            <a:prstGeom prst="straightConnector1">
              <a:avLst/>
            </a:prstGeom>
            <a:noFill/>
            <a:ln w="76200" cap="flat" cmpd="sng">
              <a:solidFill>
                <a:schemeClr val="accent2"/>
              </a:solidFill>
              <a:prstDash val="solid"/>
              <a:miter lim="800000"/>
              <a:headEnd type="none" w="sm" len="sm"/>
              <a:tailEnd type="none" w="sm" len="sm"/>
            </a:ln>
          </p:spPr>
        </p:cxnSp>
        <p:cxnSp>
          <p:nvCxnSpPr>
            <p:cNvPr id="284" name="Google Shape;284;p44"/>
            <p:cNvCxnSpPr/>
            <p:nvPr/>
          </p:nvCxnSpPr>
          <p:spPr>
            <a:xfrm>
              <a:off x="4472195" y="2153060"/>
              <a:ext cx="0" cy="1885500"/>
            </a:xfrm>
            <a:prstGeom prst="straightConnector1">
              <a:avLst/>
            </a:prstGeom>
            <a:noFill/>
            <a:ln w="76200" cap="flat" cmpd="sng">
              <a:solidFill>
                <a:schemeClr val="accent3"/>
              </a:solidFill>
              <a:prstDash val="solid"/>
              <a:miter lim="800000"/>
              <a:headEnd type="none" w="sm" len="sm"/>
              <a:tailEnd type="none" w="sm" len="sm"/>
            </a:ln>
          </p:spPr>
        </p:cxnSp>
        <p:cxnSp>
          <p:nvCxnSpPr>
            <p:cNvPr id="285" name="Google Shape;285;p44"/>
            <p:cNvCxnSpPr/>
            <p:nvPr/>
          </p:nvCxnSpPr>
          <p:spPr>
            <a:xfrm>
              <a:off x="7935734" y="2153060"/>
              <a:ext cx="0" cy="1885500"/>
            </a:xfrm>
            <a:prstGeom prst="straightConnector1">
              <a:avLst/>
            </a:prstGeom>
            <a:noFill/>
            <a:ln w="76200" cap="flat" cmpd="sng">
              <a:solidFill>
                <a:schemeClr val="accent4"/>
              </a:solidFill>
              <a:prstDash val="solid"/>
              <a:miter lim="800000"/>
              <a:headEnd type="none" w="sm" len="sm"/>
              <a:tailEnd type="none" w="sm" len="sm"/>
            </a:ln>
          </p:spPr>
        </p:cxn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ive Points 2">
  <p:cSld name="Five Points 2">
    <p:spTree>
      <p:nvGrpSpPr>
        <p:cNvPr id="1" name="Shape 286"/>
        <p:cNvGrpSpPr/>
        <p:nvPr/>
      </p:nvGrpSpPr>
      <p:grpSpPr>
        <a:xfrm>
          <a:off x="0" y="0"/>
          <a:ext cx="0" cy="0"/>
          <a:chOff x="0" y="0"/>
          <a:chExt cx="0" cy="0"/>
        </a:xfrm>
      </p:grpSpPr>
      <p:sp>
        <p:nvSpPr>
          <p:cNvPr id="287" name="Google Shape;287;p45"/>
          <p:cNvSpPr>
            <a:spLocks noGrp="1"/>
          </p:cNvSpPr>
          <p:nvPr>
            <p:ph type="pic" idx="2"/>
          </p:nvPr>
        </p:nvSpPr>
        <p:spPr>
          <a:xfrm>
            <a:off x="-1" y="0"/>
            <a:ext cx="9144000" cy="1713600"/>
          </a:xfrm>
          <a:prstGeom prst="rect">
            <a:avLst/>
          </a:prstGeom>
          <a:noFill/>
          <a:ln>
            <a:noFill/>
          </a:ln>
        </p:spPr>
      </p:sp>
      <p:sp>
        <p:nvSpPr>
          <p:cNvPr id="288" name="Google Shape;288;p45"/>
          <p:cNvSpPr txBox="1">
            <a:spLocks noGrp="1"/>
          </p:cNvSpPr>
          <p:nvPr>
            <p:ph type="body" idx="1"/>
          </p:nvPr>
        </p:nvSpPr>
        <p:spPr>
          <a:xfrm>
            <a:off x="-1" y="0"/>
            <a:ext cx="4654200" cy="1714500"/>
          </a:xfrm>
          <a:prstGeom prst="rect">
            <a:avLst/>
          </a:prstGeom>
          <a:gradFill>
            <a:gsLst>
              <a:gs pos="0">
                <a:srgbClr val="1A75BB"/>
              </a:gs>
              <a:gs pos="50000">
                <a:srgbClr val="1A75BB"/>
              </a:gs>
              <a:gs pos="100000">
                <a:srgbClr val="1A75BB">
                  <a:alpha val="45490"/>
                </a:srgbClr>
              </a:gs>
            </a:gsLst>
            <a:lin ang="2700006" scaled="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Font typeface="Tahoma"/>
              <a:buNone/>
              <a:defRPr sz="500"/>
            </a:lvl1pPr>
            <a:lvl2pPr marL="914400" lvl="1" indent="-228600" algn="l">
              <a:lnSpc>
                <a:spcPct val="130000"/>
              </a:lnSpc>
              <a:spcBef>
                <a:spcPts val="600"/>
              </a:spcBef>
              <a:spcAft>
                <a:spcPts val="0"/>
              </a:spcAft>
              <a:buSzPts val="500"/>
              <a:buFont typeface="Tahoma"/>
              <a:buNone/>
              <a:defRPr sz="500"/>
            </a:lvl2pPr>
            <a:lvl3pPr marL="1371600" lvl="2" indent="-228600" algn="l">
              <a:lnSpc>
                <a:spcPct val="130000"/>
              </a:lnSpc>
              <a:spcBef>
                <a:spcPts val="300"/>
              </a:spcBef>
              <a:spcAft>
                <a:spcPts val="0"/>
              </a:spcAft>
              <a:buSzPts val="500"/>
              <a:buFont typeface="Tahoma"/>
              <a:buNone/>
              <a:defRPr sz="500"/>
            </a:lvl3pPr>
            <a:lvl4pPr marL="1828800" lvl="3" indent="-228600" algn="l">
              <a:lnSpc>
                <a:spcPct val="130000"/>
              </a:lnSpc>
              <a:spcBef>
                <a:spcPts val="300"/>
              </a:spcBef>
              <a:spcAft>
                <a:spcPts val="0"/>
              </a:spcAft>
              <a:buSzPts val="500"/>
              <a:buFont typeface="Tahoma"/>
              <a:buNone/>
              <a:defRPr sz="500"/>
            </a:lvl4pPr>
            <a:lvl5pPr marL="2286000" lvl="4" indent="-228600" algn="l">
              <a:lnSpc>
                <a:spcPct val="130000"/>
              </a:lnSpc>
              <a:spcBef>
                <a:spcPts val="300"/>
              </a:spcBef>
              <a:spcAft>
                <a:spcPts val="0"/>
              </a:spcAft>
              <a:buSzPts val="500"/>
              <a:buFont typeface="Tahoma"/>
              <a:buNone/>
              <a:defRPr sz="5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89" name="Google Shape;289;p45"/>
          <p:cNvSpPr txBox="1">
            <a:spLocks noGrp="1"/>
          </p:cNvSpPr>
          <p:nvPr>
            <p:ph type="title"/>
          </p:nvPr>
        </p:nvSpPr>
        <p:spPr>
          <a:xfrm>
            <a:off x="684788" y="685800"/>
            <a:ext cx="3830100" cy="6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0" name="Google Shape;290;p45"/>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1" name="Google Shape;291;p45"/>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2" name="Google Shape;292;p45"/>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293" name="Google Shape;293;p45"/>
          <p:cNvSpPr txBox="1">
            <a:spLocks noGrp="1"/>
          </p:cNvSpPr>
          <p:nvPr>
            <p:ph type="body" idx="3"/>
          </p:nvPr>
        </p:nvSpPr>
        <p:spPr>
          <a:xfrm>
            <a:off x="828889" y="2114551"/>
            <a:ext cx="23997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94" name="Google Shape;294;p45"/>
          <p:cNvSpPr txBox="1">
            <a:spLocks noGrp="1"/>
          </p:cNvSpPr>
          <p:nvPr>
            <p:ph type="body" idx="4"/>
          </p:nvPr>
        </p:nvSpPr>
        <p:spPr>
          <a:xfrm>
            <a:off x="3462359" y="2114551"/>
            <a:ext cx="23646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95" name="Google Shape;295;p45"/>
          <p:cNvSpPr txBox="1">
            <a:spLocks noGrp="1"/>
          </p:cNvSpPr>
          <p:nvPr>
            <p:ph type="body" idx="5"/>
          </p:nvPr>
        </p:nvSpPr>
        <p:spPr>
          <a:xfrm>
            <a:off x="6057927" y="2114551"/>
            <a:ext cx="24012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96" name="Google Shape;296;p45"/>
          <p:cNvSpPr txBox="1">
            <a:spLocks noGrp="1"/>
          </p:cNvSpPr>
          <p:nvPr>
            <p:ph type="body" idx="6"/>
          </p:nvPr>
        </p:nvSpPr>
        <p:spPr>
          <a:xfrm>
            <a:off x="828889" y="3384424"/>
            <a:ext cx="23997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297" name="Google Shape;297;p45"/>
          <p:cNvSpPr txBox="1">
            <a:spLocks noGrp="1"/>
          </p:cNvSpPr>
          <p:nvPr>
            <p:ph type="body" idx="7"/>
          </p:nvPr>
        </p:nvSpPr>
        <p:spPr>
          <a:xfrm>
            <a:off x="3462359" y="3384425"/>
            <a:ext cx="2364600" cy="1075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298" name="Google Shape;298;p45"/>
          <p:cNvCxnSpPr/>
          <p:nvPr/>
        </p:nvCxnSpPr>
        <p:spPr>
          <a:xfrm>
            <a:off x="5953351" y="2114551"/>
            <a:ext cx="0" cy="1073400"/>
          </a:xfrm>
          <a:prstGeom prst="straightConnector1">
            <a:avLst/>
          </a:prstGeom>
          <a:noFill/>
          <a:ln w="76200" cap="flat" cmpd="sng">
            <a:solidFill>
              <a:schemeClr val="accent4"/>
            </a:solidFill>
            <a:prstDash val="solid"/>
            <a:miter lim="800000"/>
            <a:headEnd type="none" w="sm" len="sm"/>
            <a:tailEnd type="none" w="sm" len="sm"/>
          </a:ln>
        </p:spPr>
      </p:cxnSp>
      <p:cxnSp>
        <p:nvCxnSpPr>
          <p:cNvPr id="299" name="Google Shape;299;p45"/>
          <p:cNvCxnSpPr/>
          <p:nvPr/>
        </p:nvCxnSpPr>
        <p:spPr>
          <a:xfrm>
            <a:off x="720960" y="2114551"/>
            <a:ext cx="0" cy="1073400"/>
          </a:xfrm>
          <a:prstGeom prst="straightConnector1">
            <a:avLst/>
          </a:prstGeom>
          <a:noFill/>
          <a:ln w="76200" cap="flat" cmpd="sng">
            <a:solidFill>
              <a:schemeClr val="accent2"/>
            </a:solidFill>
            <a:prstDash val="solid"/>
            <a:miter lim="800000"/>
            <a:headEnd type="none" w="sm" len="sm"/>
            <a:tailEnd type="none" w="sm" len="sm"/>
          </a:ln>
        </p:spPr>
      </p:cxnSp>
      <p:cxnSp>
        <p:nvCxnSpPr>
          <p:cNvPr id="300" name="Google Shape;300;p45"/>
          <p:cNvCxnSpPr/>
          <p:nvPr/>
        </p:nvCxnSpPr>
        <p:spPr>
          <a:xfrm>
            <a:off x="3355020" y="2114551"/>
            <a:ext cx="0" cy="1073400"/>
          </a:xfrm>
          <a:prstGeom prst="straightConnector1">
            <a:avLst/>
          </a:prstGeom>
          <a:noFill/>
          <a:ln w="76200" cap="flat" cmpd="sng">
            <a:solidFill>
              <a:schemeClr val="accent3"/>
            </a:solidFill>
            <a:prstDash val="solid"/>
            <a:miter lim="800000"/>
            <a:headEnd type="none" w="sm" len="sm"/>
            <a:tailEnd type="none" w="sm" len="sm"/>
          </a:ln>
        </p:spPr>
      </p:cxnSp>
      <p:cxnSp>
        <p:nvCxnSpPr>
          <p:cNvPr id="301" name="Google Shape;301;p45"/>
          <p:cNvCxnSpPr/>
          <p:nvPr/>
        </p:nvCxnSpPr>
        <p:spPr>
          <a:xfrm>
            <a:off x="720960" y="3384424"/>
            <a:ext cx="0" cy="1073400"/>
          </a:xfrm>
          <a:prstGeom prst="straightConnector1">
            <a:avLst/>
          </a:prstGeom>
          <a:noFill/>
          <a:ln w="76200" cap="flat" cmpd="sng">
            <a:solidFill>
              <a:schemeClr val="accent5"/>
            </a:solidFill>
            <a:prstDash val="solid"/>
            <a:miter lim="800000"/>
            <a:headEnd type="none" w="sm" len="sm"/>
            <a:tailEnd type="none" w="sm" len="sm"/>
          </a:ln>
        </p:spPr>
      </p:cxnSp>
      <p:cxnSp>
        <p:nvCxnSpPr>
          <p:cNvPr id="302" name="Google Shape;302;p45"/>
          <p:cNvCxnSpPr/>
          <p:nvPr/>
        </p:nvCxnSpPr>
        <p:spPr>
          <a:xfrm>
            <a:off x="3355020" y="3391105"/>
            <a:ext cx="0" cy="1066500"/>
          </a:xfrm>
          <a:prstGeom prst="straightConnector1">
            <a:avLst/>
          </a:prstGeom>
          <a:noFill/>
          <a:ln w="76200" cap="flat" cmpd="sng">
            <a:solidFill>
              <a:schemeClr val="accent6"/>
            </a:solidFill>
            <a:prstDash val="solid"/>
            <a:miter lim="800000"/>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Three Points 2">
  <p:cSld name="Picture with Three Points 2">
    <p:spTree>
      <p:nvGrpSpPr>
        <p:cNvPr id="1" name="Shape 303"/>
        <p:cNvGrpSpPr/>
        <p:nvPr/>
      </p:nvGrpSpPr>
      <p:grpSpPr>
        <a:xfrm>
          <a:off x="0" y="0"/>
          <a:ext cx="0" cy="0"/>
          <a:chOff x="0" y="0"/>
          <a:chExt cx="0" cy="0"/>
        </a:xfrm>
      </p:grpSpPr>
      <p:sp>
        <p:nvSpPr>
          <p:cNvPr id="304" name="Google Shape;304;p47"/>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5" name="Google Shape;305;p47"/>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6" name="Google Shape;306;p47"/>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307" name="Google Shape;307;p47"/>
          <p:cNvSpPr txBox="1">
            <a:spLocks noGrp="1"/>
          </p:cNvSpPr>
          <p:nvPr>
            <p:ph type="body" idx="1"/>
          </p:nvPr>
        </p:nvSpPr>
        <p:spPr>
          <a:xfrm>
            <a:off x="828889" y="3384424"/>
            <a:ext cx="23997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08" name="Google Shape;308;p47"/>
          <p:cNvSpPr txBox="1">
            <a:spLocks noGrp="1"/>
          </p:cNvSpPr>
          <p:nvPr>
            <p:ph type="body" idx="2"/>
          </p:nvPr>
        </p:nvSpPr>
        <p:spPr>
          <a:xfrm>
            <a:off x="3462359" y="3384425"/>
            <a:ext cx="2364600" cy="1075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309" name="Google Shape;309;p47"/>
          <p:cNvCxnSpPr/>
          <p:nvPr/>
        </p:nvCxnSpPr>
        <p:spPr>
          <a:xfrm>
            <a:off x="720960" y="3384424"/>
            <a:ext cx="0" cy="1073400"/>
          </a:xfrm>
          <a:prstGeom prst="straightConnector1">
            <a:avLst/>
          </a:prstGeom>
          <a:noFill/>
          <a:ln w="76200" cap="flat" cmpd="sng">
            <a:solidFill>
              <a:schemeClr val="accent2"/>
            </a:solidFill>
            <a:prstDash val="solid"/>
            <a:miter lim="800000"/>
            <a:headEnd type="none" w="sm" len="sm"/>
            <a:tailEnd type="none" w="sm" len="sm"/>
          </a:ln>
        </p:spPr>
      </p:cxnSp>
      <p:cxnSp>
        <p:nvCxnSpPr>
          <p:cNvPr id="310" name="Google Shape;310;p47"/>
          <p:cNvCxnSpPr/>
          <p:nvPr/>
        </p:nvCxnSpPr>
        <p:spPr>
          <a:xfrm>
            <a:off x="3355020" y="3391105"/>
            <a:ext cx="0" cy="1066500"/>
          </a:xfrm>
          <a:prstGeom prst="straightConnector1">
            <a:avLst/>
          </a:prstGeom>
          <a:noFill/>
          <a:ln w="76200" cap="flat" cmpd="sng">
            <a:solidFill>
              <a:schemeClr val="accent3"/>
            </a:solidFill>
            <a:prstDash val="solid"/>
            <a:miter lim="800000"/>
            <a:headEnd type="none" w="sm" len="sm"/>
            <a:tailEnd type="none" w="sm" len="sm"/>
          </a:ln>
        </p:spPr>
      </p:cxnSp>
      <p:sp>
        <p:nvSpPr>
          <p:cNvPr id="311" name="Google Shape;311;p47"/>
          <p:cNvSpPr txBox="1">
            <a:spLocks noGrp="1"/>
          </p:cNvSpPr>
          <p:nvPr>
            <p:ph type="body" idx="3"/>
          </p:nvPr>
        </p:nvSpPr>
        <p:spPr>
          <a:xfrm>
            <a:off x="6057927" y="3384425"/>
            <a:ext cx="24012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312" name="Google Shape;312;p47"/>
          <p:cNvCxnSpPr/>
          <p:nvPr/>
        </p:nvCxnSpPr>
        <p:spPr>
          <a:xfrm>
            <a:off x="5953351" y="3391105"/>
            <a:ext cx="0" cy="1073400"/>
          </a:xfrm>
          <a:prstGeom prst="straightConnector1">
            <a:avLst/>
          </a:prstGeom>
          <a:noFill/>
          <a:ln w="76200" cap="flat" cmpd="sng">
            <a:solidFill>
              <a:schemeClr val="accent4"/>
            </a:solidFill>
            <a:prstDash val="solid"/>
            <a:miter lim="800000"/>
            <a:headEnd type="none" w="sm" len="sm"/>
            <a:tailEnd type="none" w="sm" len="sm"/>
          </a:ln>
        </p:spPr>
      </p:cxnSp>
      <p:sp>
        <p:nvSpPr>
          <p:cNvPr id="313" name="Google Shape;313;p47"/>
          <p:cNvSpPr>
            <a:spLocks noGrp="1"/>
          </p:cNvSpPr>
          <p:nvPr>
            <p:ph type="pic" idx="4"/>
          </p:nvPr>
        </p:nvSpPr>
        <p:spPr>
          <a:xfrm>
            <a:off x="0" y="1"/>
            <a:ext cx="9144000" cy="3028800"/>
          </a:xfrm>
          <a:prstGeom prst="rect">
            <a:avLst/>
          </a:prstGeom>
          <a:noFill/>
          <a:ln>
            <a:noFill/>
          </a:ln>
        </p:spPr>
      </p:sp>
      <p:sp>
        <p:nvSpPr>
          <p:cNvPr id="314" name="Google Shape;314;p47"/>
          <p:cNvSpPr txBox="1">
            <a:spLocks noGrp="1"/>
          </p:cNvSpPr>
          <p:nvPr>
            <p:ph type="body" idx="5"/>
          </p:nvPr>
        </p:nvSpPr>
        <p:spPr>
          <a:xfrm rot="5400000" flipH="1">
            <a:off x="5598899" y="-516150"/>
            <a:ext cx="2685900" cy="4404300"/>
          </a:xfrm>
          <a:prstGeom prst="rect">
            <a:avLst/>
          </a:prstGeom>
          <a:gradFill>
            <a:gsLst>
              <a:gs pos="0">
                <a:srgbClr val="1A75BB"/>
              </a:gs>
              <a:gs pos="50000">
                <a:srgbClr val="1A75BB"/>
              </a:gs>
              <a:gs pos="100000">
                <a:srgbClr val="1A75BB">
                  <a:alpha val="45490"/>
                </a:srgbClr>
              </a:gs>
            </a:gsLst>
            <a:path path="circle">
              <a:fillToRect l="100000" t="100000"/>
            </a:path>
            <a:tileRect r="-100000" b="-10000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None/>
              <a:defRPr sz="500"/>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15" name="Google Shape;315;p47"/>
          <p:cNvSpPr txBox="1">
            <a:spLocks noGrp="1"/>
          </p:cNvSpPr>
          <p:nvPr>
            <p:ph type="title"/>
          </p:nvPr>
        </p:nvSpPr>
        <p:spPr>
          <a:xfrm>
            <a:off x="5237392" y="1371600"/>
            <a:ext cx="3221700" cy="1371600"/>
          </a:xfrm>
          <a:prstGeom prst="rect">
            <a:avLst/>
          </a:prstGeom>
          <a:noFill/>
          <a:ln>
            <a:noFill/>
          </a:ln>
        </p:spPr>
        <p:txBody>
          <a:bodyPr spcFirstLastPara="1" wrap="square" lIns="0" tIns="0" rIns="0" bIns="0" anchor="ctr" anchorCtr="0">
            <a:noAutofit/>
          </a:bodyPr>
          <a:lstStyle>
            <a:lvl1pPr lvl="0" algn="r">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3">
  <p:cSld name="Content with Caption 3">
    <p:spTree>
      <p:nvGrpSpPr>
        <p:cNvPr id="1" name="Shape 316"/>
        <p:cNvGrpSpPr/>
        <p:nvPr/>
      </p:nvGrpSpPr>
      <p:grpSpPr>
        <a:xfrm>
          <a:off x="0" y="0"/>
          <a:ext cx="0" cy="0"/>
          <a:chOff x="0" y="0"/>
          <a:chExt cx="0" cy="0"/>
        </a:xfrm>
      </p:grpSpPr>
      <p:sp>
        <p:nvSpPr>
          <p:cNvPr id="317" name="Google Shape;317;p48"/>
          <p:cNvSpPr txBox="1">
            <a:spLocks noGrp="1"/>
          </p:cNvSpPr>
          <p:nvPr>
            <p:ph type="body" idx="1"/>
          </p:nvPr>
        </p:nvSpPr>
        <p:spPr>
          <a:xfrm>
            <a:off x="684788" y="1714500"/>
            <a:ext cx="7774500" cy="10419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800"/>
              <a:buNone/>
              <a:defRPr sz="800"/>
            </a:lvl1pPr>
            <a:lvl2pPr marL="914400" lvl="1" indent="-279400" algn="l">
              <a:lnSpc>
                <a:spcPct val="130000"/>
              </a:lnSpc>
              <a:spcBef>
                <a:spcPts val="600"/>
              </a:spcBef>
              <a:spcAft>
                <a:spcPts val="0"/>
              </a:spcAft>
              <a:buClr>
                <a:schemeClr val="dk1"/>
              </a:buClr>
              <a:buSzPts val="800"/>
              <a:buChar char="•"/>
              <a:defRPr sz="800"/>
            </a:lvl2pPr>
            <a:lvl3pPr marL="1371600" lvl="2" indent="-279400" algn="l">
              <a:lnSpc>
                <a:spcPct val="130000"/>
              </a:lnSpc>
              <a:spcBef>
                <a:spcPts val="300"/>
              </a:spcBef>
              <a:spcAft>
                <a:spcPts val="0"/>
              </a:spcAft>
              <a:buClr>
                <a:schemeClr val="dk1"/>
              </a:buClr>
              <a:buSzPts val="800"/>
              <a:buChar char="−"/>
              <a:defRPr sz="800"/>
            </a:lvl3pPr>
            <a:lvl4pPr marL="1828800" lvl="3" indent="-279400" algn="l">
              <a:lnSpc>
                <a:spcPct val="130000"/>
              </a:lnSpc>
              <a:spcBef>
                <a:spcPts val="300"/>
              </a:spcBef>
              <a:spcAft>
                <a:spcPts val="0"/>
              </a:spcAft>
              <a:buClr>
                <a:schemeClr val="dk1"/>
              </a:buClr>
              <a:buSzPts val="800"/>
              <a:buChar char="−"/>
              <a:defRPr sz="800"/>
            </a:lvl4pPr>
            <a:lvl5pPr marL="2286000" lvl="4" indent="-279400" algn="l">
              <a:lnSpc>
                <a:spcPct val="130000"/>
              </a:lnSpc>
              <a:spcBef>
                <a:spcPts val="300"/>
              </a:spcBef>
              <a:spcAft>
                <a:spcPts val="0"/>
              </a:spcAft>
              <a:buClr>
                <a:schemeClr val="dk1"/>
              </a:buClr>
              <a:buSzPts val="800"/>
              <a:buChar char="−"/>
              <a:defRPr sz="800"/>
            </a:lvl5pPr>
            <a:lvl6pPr marL="2743200" lvl="5" indent="-273050" algn="l">
              <a:lnSpc>
                <a:spcPct val="90000"/>
              </a:lnSpc>
              <a:spcBef>
                <a:spcPts val="200"/>
              </a:spcBef>
              <a:spcAft>
                <a:spcPts val="0"/>
              </a:spcAft>
              <a:buClr>
                <a:schemeClr val="dk1"/>
              </a:buClr>
              <a:buSzPts val="700"/>
              <a:buChar char="•"/>
              <a:defRPr sz="700"/>
            </a:lvl6pPr>
            <a:lvl7pPr marL="3200400" lvl="6" indent="-273050" algn="l">
              <a:lnSpc>
                <a:spcPct val="90000"/>
              </a:lnSpc>
              <a:spcBef>
                <a:spcPts val="200"/>
              </a:spcBef>
              <a:spcAft>
                <a:spcPts val="0"/>
              </a:spcAft>
              <a:buClr>
                <a:schemeClr val="dk1"/>
              </a:buClr>
              <a:buSzPts val="700"/>
              <a:buChar char="•"/>
              <a:defRPr sz="700"/>
            </a:lvl7pPr>
            <a:lvl8pPr marL="3657600" lvl="7" indent="-273050" algn="l">
              <a:lnSpc>
                <a:spcPct val="90000"/>
              </a:lnSpc>
              <a:spcBef>
                <a:spcPts val="200"/>
              </a:spcBef>
              <a:spcAft>
                <a:spcPts val="0"/>
              </a:spcAft>
              <a:buClr>
                <a:schemeClr val="dk1"/>
              </a:buClr>
              <a:buSzPts val="700"/>
              <a:buChar char="•"/>
              <a:defRPr sz="700"/>
            </a:lvl8pPr>
            <a:lvl9pPr marL="4114800" lvl="8" indent="-273050" algn="l">
              <a:lnSpc>
                <a:spcPct val="90000"/>
              </a:lnSpc>
              <a:spcBef>
                <a:spcPts val="200"/>
              </a:spcBef>
              <a:spcAft>
                <a:spcPts val="0"/>
              </a:spcAft>
              <a:buClr>
                <a:schemeClr val="dk1"/>
              </a:buClr>
              <a:buSzPts val="700"/>
              <a:buChar char="•"/>
              <a:defRPr sz="700"/>
            </a:lvl9pPr>
          </a:lstStyle>
          <a:p>
            <a:endParaRPr/>
          </a:p>
        </p:txBody>
      </p:sp>
      <p:sp>
        <p:nvSpPr>
          <p:cNvPr id="318" name="Google Shape;318;p48"/>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9" name="Google Shape;319;p48"/>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0" name="Google Shape;320;p48"/>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321" name="Google Shape;321;p48"/>
          <p:cNvSpPr txBox="1">
            <a:spLocks noGrp="1"/>
          </p:cNvSpPr>
          <p:nvPr>
            <p:ph type="body" idx="2"/>
          </p:nvPr>
        </p:nvSpPr>
        <p:spPr>
          <a:xfrm>
            <a:off x="684788" y="3028950"/>
            <a:ext cx="7774500" cy="260700"/>
          </a:xfrm>
          <a:prstGeom prst="rect">
            <a:avLst/>
          </a:prstGeom>
          <a:solidFill>
            <a:schemeClr val="accent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2"/>
              </a:buClr>
              <a:buSzPts val="900"/>
              <a:buNone/>
              <a:defRPr sz="900" b="1">
                <a:solidFill>
                  <a:schemeClr val="dk2"/>
                </a:solidFill>
              </a:defRPr>
            </a:lvl1pPr>
            <a:lvl2pPr marL="914400" lvl="1" indent="-228600" algn="l">
              <a:lnSpc>
                <a:spcPct val="130000"/>
              </a:lnSpc>
              <a:spcBef>
                <a:spcPts val="600"/>
              </a:spcBef>
              <a:spcAft>
                <a:spcPts val="0"/>
              </a:spcAft>
              <a:buClr>
                <a:schemeClr val="dk1"/>
              </a:buClr>
              <a:buSzPts val="800"/>
              <a:buNone/>
              <a:defRPr/>
            </a:lvl2pPr>
            <a:lvl3pPr marL="1371600" lvl="2" indent="-279400" algn="l">
              <a:lnSpc>
                <a:spcPct val="130000"/>
              </a:lnSpc>
              <a:spcBef>
                <a:spcPts val="300"/>
              </a:spcBef>
              <a:spcAft>
                <a:spcPts val="0"/>
              </a:spcAft>
              <a:buClr>
                <a:schemeClr val="dk1"/>
              </a:buClr>
              <a:buSzPts val="800"/>
              <a:buChar char="−"/>
              <a:defRPr/>
            </a:lvl3pPr>
            <a:lvl4pPr marL="1828800" lvl="3" indent="-279400" algn="l">
              <a:lnSpc>
                <a:spcPct val="130000"/>
              </a:lnSpc>
              <a:spcBef>
                <a:spcPts val="300"/>
              </a:spcBef>
              <a:spcAft>
                <a:spcPts val="0"/>
              </a:spcAft>
              <a:buClr>
                <a:schemeClr val="dk1"/>
              </a:buClr>
              <a:buSzPts val="800"/>
              <a:buChar char="−"/>
              <a:defRPr/>
            </a:lvl4pPr>
            <a:lvl5pPr marL="2286000" lvl="4" indent="-279400" algn="l">
              <a:lnSpc>
                <a:spcPct val="130000"/>
              </a:lnSpc>
              <a:spcBef>
                <a:spcPts val="300"/>
              </a:spcBef>
              <a:spcAft>
                <a:spcPts val="0"/>
              </a:spcAft>
              <a:buClr>
                <a:schemeClr val="dk1"/>
              </a:buClr>
              <a:buSzPts val="8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22" name="Google Shape;322;p48"/>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323" name="Google Shape;323;p48"/>
          <p:cNvGrpSpPr/>
          <p:nvPr/>
        </p:nvGrpSpPr>
        <p:grpSpPr>
          <a:xfrm>
            <a:off x="-1660493" y="2"/>
            <a:ext cx="1438580" cy="5059523"/>
            <a:chOff x="-2581835" y="2"/>
            <a:chExt cx="2286000" cy="8041200"/>
          </a:xfrm>
        </p:grpSpPr>
        <p:sp>
          <p:nvSpPr>
            <p:cNvPr id="324" name="Google Shape;324;p48"/>
            <p:cNvSpPr/>
            <p:nvPr/>
          </p:nvSpPr>
          <p:spPr>
            <a:xfrm>
              <a:off x="-2581835" y="2"/>
              <a:ext cx="2286000" cy="80412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Chart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chart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chart: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Click on horizontal grid lines. Select “no line” or set line width to .5pt. and change color to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column and bar charts, select data points and change Gap Width to 50%</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all chart text font color to Dark Gray, Text 1. Change text size to 11pt.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horizontal access labels and change color to Accent 1.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Delete chart title if there is already a text placeholder. If you need the chart title, change the font to Palatino Linotype (Headings). Change text size to 18pt.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there are data labels, change the text size to 14pt (12 is ok if 14pt is too large) and text color to white if over the data point. If not, keep dark gray.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line charts, change the line weight of plotted lines to 3pt.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doughnut charts, set doughnut hole size to 75%.</a:t>
              </a:r>
              <a:endParaRPr sz="1100" b="0" i="0" u="none" strike="noStrike" cap="none">
                <a:solidFill>
                  <a:srgbClr val="000000"/>
                </a:solidFill>
                <a:latin typeface="Arial"/>
                <a:ea typeface="Arial"/>
                <a:cs typeface="Arial"/>
                <a:sym typeface="Arial"/>
              </a:endParaRPr>
            </a:p>
          </p:txBody>
        </p:sp>
        <p:pic>
          <p:nvPicPr>
            <p:cNvPr id="325" name="Google Shape;325;p48"/>
            <p:cNvPicPr preferRelativeResize="0"/>
            <p:nvPr/>
          </p:nvPicPr>
          <p:blipFill rotWithShape="1">
            <a:blip r:embed="rId2">
              <a:alphaModFix/>
            </a:blip>
            <a:srcRect/>
            <a:stretch/>
          </p:blipFill>
          <p:spPr>
            <a:xfrm>
              <a:off x="-2464330" y="233846"/>
              <a:ext cx="299354" cy="287537"/>
            </a:xfrm>
            <a:prstGeom prst="rect">
              <a:avLst/>
            </a:prstGeom>
            <a:noFill/>
            <a:ln>
              <a:noFill/>
            </a:ln>
          </p:spPr>
        </p:pic>
      </p:grpSp>
      <p:grpSp>
        <p:nvGrpSpPr>
          <p:cNvPr id="326" name="Google Shape;326;p48"/>
          <p:cNvGrpSpPr/>
          <p:nvPr/>
        </p:nvGrpSpPr>
        <p:grpSpPr>
          <a:xfrm>
            <a:off x="-3136046" y="1"/>
            <a:ext cx="1438580" cy="4551947"/>
            <a:chOff x="-4926587" y="1"/>
            <a:chExt cx="2286000" cy="7234500"/>
          </a:xfrm>
        </p:grpSpPr>
        <p:sp>
          <p:nvSpPr>
            <p:cNvPr id="327" name="Google Shape;327;p48"/>
            <p:cNvSpPr/>
            <p:nvPr/>
          </p:nvSpPr>
          <p:spPr>
            <a:xfrm>
              <a:off x="-4926587" y="1"/>
              <a:ext cx="2286000" cy="72345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Table</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chemeClr val="lt2"/>
                </a:buClr>
                <a:buSzPts val="700"/>
                <a:buFont typeface="Palatino Linotype"/>
                <a:buNone/>
              </a:pPr>
              <a:r>
                <a:rPr lang="en-US" sz="700" b="0" i="1" u="none" strike="noStrike" cap="none">
                  <a:solidFill>
                    <a:schemeClr val="lt2"/>
                  </a:solidFill>
                  <a:latin typeface="Tahoma"/>
                  <a:ea typeface="Tahoma"/>
                  <a:cs typeface="Tahoma"/>
                  <a:sym typeface="Tahoma"/>
                </a:rPr>
                <a:t>Default table style has been set to “No Style, No Grid”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body font size to 11pt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header font and change font color to Accent 1. Change font size to 12pt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divider lines are needed use the default line weight and color (.5pt,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Set bottom header border to 6pt, Gold, Accent 2 (can customize color as needed to tie into content but default should be gold)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Header background colors can be set to brand colors if needed for differentiation with a 1 ½ pt, white inside vertical border (change text color to white) and remove bottom header border</a:t>
              </a:r>
              <a:endParaRPr sz="1100" b="0" i="0" u="none" strike="noStrike" cap="none">
                <a:solidFill>
                  <a:srgbClr val="000000"/>
                </a:solidFill>
                <a:latin typeface="Arial"/>
                <a:ea typeface="Arial"/>
                <a:cs typeface="Arial"/>
                <a:sym typeface="Arial"/>
              </a:endParaRPr>
            </a:p>
          </p:txBody>
        </p:sp>
        <p:sp>
          <p:nvSpPr>
            <p:cNvPr id="328" name="Google Shape;328;p48"/>
            <p:cNvSpPr/>
            <p:nvPr/>
          </p:nvSpPr>
          <p:spPr>
            <a:xfrm>
              <a:off x="-4766338" y="206021"/>
              <a:ext cx="315320" cy="315320"/>
            </a:xfrm>
            <a:custGeom>
              <a:avLst/>
              <a:gdLst/>
              <a:ahLst/>
              <a:cxnLst/>
              <a:rect l="l" t="t" r="r" b="b"/>
              <a:pathLst>
                <a:path w="359339" h="359339" extrusionOk="0">
                  <a:moveTo>
                    <a:pt x="47986" y="286124"/>
                  </a:moveTo>
                  <a:lnTo>
                    <a:pt x="47986" y="259326"/>
                  </a:lnTo>
                  <a:cubicBezTo>
                    <a:pt x="47986" y="253236"/>
                    <a:pt x="52858" y="248363"/>
                    <a:pt x="58949" y="248363"/>
                  </a:cubicBezTo>
                  <a:cubicBezTo>
                    <a:pt x="65039" y="248363"/>
                    <a:pt x="69912" y="253236"/>
                    <a:pt x="69912" y="259326"/>
                  </a:cubicBezTo>
                  <a:lnTo>
                    <a:pt x="69912" y="286124"/>
                  </a:lnTo>
                  <a:cubicBezTo>
                    <a:pt x="69912" y="289779"/>
                    <a:pt x="72957" y="292824"/>
                    <a:pt x="76611" y="292824"/>
                  </a:cubicBezTo>
                  <a:lnTo>
                    <a:pt x="286124" y="292824"/>
                  </a:lnTo>
                  <a:cubicBezTo>
                    <a:pt x="289779" y="292824"/>
                    <a:pt x="292824" y="289779"/>
                    <a:pt x="292824" y="286124"/>
                  </a:cubicBezTo>
                  <a:lnTo>
                    <a:pt x="292824" y="76611"/>
                  </a:lnTo>
                  <a:cubicBezTo>
                    <a:pt x="292824" y="72957"/>
                    <a:pt x="289779" y="69912"/>
                    <a:pt x="286124" y="69912"/>
                  </a:cubicBezTo>
                  <a:lnTo>
                    <a:pt x="76611" y="69912"/>
                  </a:lnTo>
                  <a:cubicBezTo>
                    <a:pt x="72957" y="69912"/>
                    <a:pt x="69912" y="72957"/>
                    <a:pt x="69912" y="76611"/>
                  </a:cubicBezTo>
                  <a:lnTo>
                    <a:pt x="69912" y="103409"/>
                  </a:lnTo>
                  <a:cubicBezTo>
                    <a:pt x="69912" y="109500"/>
                    <a:pt x="65039" y="114372"/>
                    <a:pt x="58949" y="114372"/>
                  </a:cubicBezTo>
                  <a:cubicBezTo>
                    <a:pt x="52858" y="114372"/>
                    <a:pt x="47986" y="109500"/>
                    <a:pt x="47986" y="103409"/>
                  </a:cubicBezTo>
                  <a:lnTo>
                    <a:pt x="47986" y="76611"/>
                  </a:lnTo>
                  <a:cubicBezTo>
                    <a:pt x="47986" y="60167"/>
                    <a:pt x="61385" y="47377"/>
                    <a:pt x="77220" y="47377"/>
                  </a:cubicBezTo>
                  <a:lnTo>
                    <a:pt x="286733" y="47377"/>
                  </a:lnTo>
                  <a:cubicBezTo>
                    <a:pt x="303178" y="47377"/>
                    <a:pt x="315968" y="60776"/>
                    <a:pt x="315968" y="76611"/>
                  </a:cubicBezTo>
                  <a:lnTo>
                    <a:pt x="315968" y="286124"/>
                  </a:lnTo>
                  <a:cubicBezTo>
                    <a:pt x="315968" y="302569"/>
                    <a:pt x="302569" y="315359"/>
                    <a:pt x="286733" y="315359"/>
                  </a:cubicBezTo>
                  <a:lnTo>
                    <a:pt x="77220" y="315359"/>
                  </a:lnTo>
                  <a:cubicBezTo>
                    <a:pt x="60776" y="315359"/>
                    <a:pt x="47986" y="302569"/>
                    <a:pt x="47986" y="286124"/>
                  </a:cubicBezTo>
                  <a:close/>
                  <a:moveTo>
                    <a:pt x="226437" y="125944"/>
                  </a:moveTo>
                  <a:lnTo>
                    <a:pt x="203903" y="125944"/>
                  </a:lnTo>
                  <a:lnTo>
                    <a:pt x="203903" y="148479"/>
                  </a:lnTo>
                  <a:lnTo>
                    <a:pt x="226437" y="148479"/>
                  </a:lnTo>
                  <a:lnTo>
                    <a:pt x="226437" y="125944"/>
                  </a:lnTo>
                  <a:close/>
                  <a:moveTo>
                    <a:pt x="270898" y="125944"/>
                  </a:moveTo>
                  <a:lnTo>
                    <a:pt x="248363" y="125944"/>
                  </a:lnTo>
                  <a:lnTo>
                    <a:pt x="248363" y="148479"/>
                  </a:lnTo>
                  <a:lnTo>
                    <a:pt x="270898" y="148479"/>
                  </a:lnTo>
                  <a:lnTo>
                    <a:pt x="270898" y="125944"/>
                  </a:lnTo>
                  <a:close/>
                  <a:moveTo>
                    <a:pt x="203903" y="192940"/>
                  </a:moveTo>
                  <a:lnTo>
                    <a:pt x="226437" y="192940"/>
                  </a:lnTo>
                  <a:lnTo>
                    <a:pt x="226437" y="170405"/>
                  </a:lnTo>
                  <a:lnTo>
                    <a:pt x="203903" y="170405"/>
                  </a:lnTo>
                  <a:lnTo>
                    <a:pt x="203903" y="192940"/>
                  </a:lnTo>
                  <a:close/>
                  <a:moveTo>
                    <a:pt x="248972" y="192940"/>
                  </a:moveTo>
                  <a:lnTo>
                    <a:pt x="271507" y="192940"/>
                  </a:lnTo>
                  <a:lnTo>
                    <a:pt x="271507" y="170405"/>
                  </a:lnTo>
                  <a:lnTo>
                    <a:pt x="248972" y="170405"/>
                  </a:lnTo>
                  <a:lnTo>
                    <a:pt x="248972" y="192940"/>
                  </a:lnTo>
                  <a:close/>
                  <a:moveTo>
                    <a:pt x="203903" y="237400"/>
                  </a:moveTo>
                  <a:lnTo>
                    <a:pt x="226437" y="237400"/>
                  </a:lnTo>
                  <a:lnTo>
                    <a:pt x="226437" y="214865"/>
                  </a:lnTo>
                  <a:lnTo>
                    <a:pt x="203903" y="214865"/>
                  </a:lnTo>
                  <a:lnTo>
                    <a:pt x="203903" y="237400"/>
                  </a:lnTo>
                  <a:close/>
                  <a:moveTo>
                    <a:pt x="248972" y="237400"/>
                  </a:moveTo>
                  <a:lnTo>
                    <a:pt x="271507" y="237400"/>
                  </a:lnTo>
                  <a:lnTo>
                    <a:pt x="271507" y="214865"/>
                  </a:lnTo>
                  <a:lnTo>
                    <a:pt x="248972" y="214865"/>
                  </a:lnTo>
                  <a:lnTo>
                    <a:pt x="248972" y="237400"/>
                  </a:lnTo>
                  <a:close/>
                  <a:moveTo>
                    <a:pt x="71739" y="170405"/>
                  </a:moveTo>
                  <a:cubicBezTo>
                    <a:pt x="72957" y="166142"/>
                    <a:pt x="74175" y="162487"/>
                    <a:pt x="76611" y="158833"/>
                  </a:cubicBezTo>
                  <a:lnTo>
                    <a:pt x="67476" y="149697"/>
                  </a:lnTo>
                  <a:cubicBezTo>
                    <a:pt x="63212" y="145434"/>
                    <a:pt x="63212" y="138125"/>
                    <a:pt x="67476" y="133862"/>
                  </a:cubicBezTo>
                  <a:cubicBezTo>
                    <a:pt x="71739" y="129599"/>
                    <a:pt x="79047" y="129599"/>
                    <a:pt x="83311" y="133862"/>
                  </a:cubicBezTo>
                  <a:lnTo>
                    <a:pt x="92447" y="142998"/>
                  </a:lnTo>
                  <a:cubicBezTo>
                    <a:pt x="96101" y="141170"/>
                    <a:pt x="99755" y="139343"/>
                    <a:pt x="104019" y="138125"/>
                  </a:cubicBezTo>
                  <a:lnTo>
                    <a:pt x="104019" y="125335"/>
                  </a:lnTo>
                  <a:cubicBezTo>
                    <a:pt x="104019" y="119245"/>
                    <a:pt x="108891" y="114372"/>
                    <a:pt x="114982" y="114372"/>
                  </a:cubicBezTo>
                  <a:cubicBezTo>
                    <a:pt x="121072" y="114372"/>
                    <a:pt x="125944" y="119245"/>
                    <a:pt x="125944" y="125335"/>
                  </a:cubicBezTo>
                  <a:lnTo>
                    <a:pt x="125944" y="138125"/>
                  </a:lnTo>
                  <a:cubicBezTo>
                    <a:pt x="130208" y="139343"/>
                    <a:pt x="133862" y="140561"/>
                    <a:pt x="137516" y="142998"/>
                  </a:cubicBezTo>
                  <a:lnTo>
                    <a:pt x="146652" y="133862"/>
                  </a:lnTo>
                  <a:cubicBezTo>
                    <a:pt x="150915" y="129599"/>
                    <a:pt x="158224" y="129599"/>
                    <a:pt x="162487" y="133862"/>
                  </a:cubicBezTo>
                  <a:cubicBezTo>
                    <a:pt x="166751" y="138125"/>
                    <a:pt x="166751" y="145434"/>
                    <a:pt x="162487" y="149697"/>
                  </a:cubicBezTo>
                  <a:lnTo>
                    <a:pt x="153352" y="158833"/>
                  </a:lnTo>
                  <a:cubicBezTo>
                    <a:pt x="155179" y="162487"/>
                    <a:pt x="157006" y="166142"/>
                    <a:pt x="158224" y="170405"/>
                  </a:cubicBezTo>
                  <a:lnTo>
                    <a:pt x="171014" y="170405"/>
                  </a:lnTo>
                  <a:cubicBezTo>
                    <a:pt x="177104" y="170405"/>
                    <a:pt x="181977" y="175277"/>
                    <a:pt x="181977" y="181368"/>
                  </a:cubicBezTo>
                  <a:cubicBezTo>
                    <a:pt x="181977" y="187458"/>
                    <a:pt x="177104" y="192331"/>
                    <a:pt x="171014" y="192331"/>
                  </a:cubicBezTo>
                  <a:lnTo>
                    <a:pt x="158224" y="192331"/>
                  </a:lnTo>
                  <a:cubicBezTo>
                    <a:pt x="157006" y="196594"/>
                    <a:pt x="155788" y="200248"/>
                    <a:pt x="153352" y="203903"/>
                  </a:cubicBezTo>
                  <a:lnTo>
                    <a:pt x="160051" y="210602"/>
                  </a:lnTo>
                  <a:cubicBezTo>
                    <a:pt x="164314" y="214865"/>
                    <a:pt x="164314" y="222174"/>
                    <a:pt x="160051" y="226437"/>
                  </a:cubicBezTo>
                  <a:cubicBezTo>
                    <a:pt x="157615" y="228874"/>
                    <a:pt x="155179" y="229483"/>
                    <a:pt x="152133" y="229483"/>
                  </a:cubicBezTo>
                  <a:cubicBezTo>
                    <a:pt x="149088" y="229483"/>
                    <a:pt x="146652" y="228265"/>
                    <a:pt x="144216" y="226437"/>
                  </a:cubicBezTo>
                  <a:lnTo>
                    <a:pt x="137516" y="219738"/>
                  </a:lnTo>
                  <a:cubicBezTo>
                    <a:pt x="133862" y="221565"/>
                    <a:pt x="130208" y="223392"/>
                    <a:pt x="125944" y="224610"/>
                  </a:cubicBezTo>
                  <a:lnTo>
                    <a:pt x="125944" y="237400"/>
                  </a:lnTo>
                  <a:cubicBezTo>
                    <a:pt x="125944" y="243491"/>
                    <a:pt x="121072" y="248363"/>
                    <a:pt x="114982" y="248363"/>
                  </a:cubicBezTo>
                  <a:cubicBezTo>
                    <a:pt x="108891" y="248363"/>
                    <a:pt x="104019" y="243491"/>
                    <a:pt x="104019" y="237400"/>
                  </a:cubicBezTo>
                  <a:lnTo>
                    <a:pt x="104019" y="224610"/>
                  </a:lnTo>
                  <a:cubicBezTo>
                    <a:pt x="99755" y="223392"/>
                    <a:pt x="96101" y="222174"/>
                    <a:pt x="92447" y="219738"/>
                  </a:cubicBezTo>
                  <a:lnTo>
                    <a:pt x="83311" y="228874"/>
                  </a:lnTo>
                  <a:cubicBezTo>
                    <a:pt x="80875" y="231310"/>
                    <a:pt x="78439" y="231919"/>
                    <a:pt x="75393" y="231919"/>
                  </a:cubicBezTo>
                  <a:cubicBezTo>
                    <a:pt x="72348" y="231919"/>
                    <a:pt x="69912" y="230701"/>
                    <a:pt x="67476" y="228874"/>
                  </a:cubicBezTo>
                  <a:cubicBezTo>
                    <a:pt x="63212" y="224610"/>
                    <a:pt x="63212" y="217302"/>
                    <a:pt x="67476" y="213038"/>
                  </a:cubicBezTo>
                  <a:lnTo>
                    <a:pt x="76611" y="203903"/>
                  </a:lnTo>
                  <a:cubicBezTo>
                    <a:pt x="74784" y="200248"/>
                    <a:pt x="72957" y="196594"/>
                    <a:pt x="71739" y="192331"/>
                  </a:cubicBezTo>
                  <a:lnTo>
                    <a:pt x="58949" y="192331"/>
                  </a:lnTo>
                  <a:cubicBezTo>
                    <a:pt x="52858" y="192331"/>
                    <a:pt x="47986" y="187458"/>
                    <a:pt x="47986" y="181368"/>
                  </a:cubicBezTo>
                  <a:cubicBezTo>
                    <a:pt x="47986" y="175277"/>
                    <a:pt x="52858" y="170405"/>
                    <a:pt x="58949" y="170405"/>
                  </a:cubicBezTo>
                  <a:lnTo>
                    <a:pt x="71739" y="170405"/>
                  </a:lnTo>
                  <a:close/>
                  <a:moveTo>
                    <a:pt x="92447" y="181368"/>
                  </a:moveTo>
                  <a:cubicBezTo>
                    <a:pt x="92447" y="193549"/>
                    <a:pt x="102191" y="203903"/>
                    <a:pt x="114982" y="203903"/>
                  </a:cubicBezTo>
                  <a:cubicBezTo>
                    <a:pt x="127771" y="203903"/>
                    <a:pt x="137516" y="194158"/>
                    <a:pt x="137516" y="181368"/>
                  </a:cubicBezTo>
                  <a:cubicBezTo>
                    <a:pt x="137516" y="168578"/>
                    <a:pt x="127771" y="158833"/>
                    <a:pt x="114982" y="158833"/>
                  </a:cubicBezTo>
                  <a:cubicBezTo>
                    <a:pt x="108891" y="158833"/>
                    <a:pt x="103409" y="161269"/>
                    <a:pt x="99146" y="165532"/>
                  </a:cubicBezTo>
                  <a:cubicBezTo>
                    <a:pt x="99146" y="165532"/>
                    <a:pt x="99146" y="165532"/>
                    <a:pt x="99146" y="165532"/>
                  </a:cubicBezTo>
                  <a:cubicBezTo>
                    <a:pt x="99146" y="165532"/>
                    <a:pt x="99146" y="165532"/>
                    <a:pt x="99146" y="165532"/>
                  </a:cubicBezTo>
                  <a:cubicBezTo>
                    <a:pt x="94883" y="169796"/>
                    <a:pt x="92447" y="175277"/>
                    <a:pt x="92447" y="181368"/>
                  </a:cubicBezTo>
                  <a:close/>
                  <a:moveTo>
                    <a:pt x="360428" y="25451"/>
                  </a:moveTo>
                  <a:lnTo>
                    <a:pt x="360428" y="337893"/>
                  </a:lnTo>
                  <a:cubicBezTo>
                    <a:pt x="360428" y="350074"/>
                    <a:pt x="350684" y="360428"/>
                    <a:pt x="337893" y="360428"/>
                  </a:cubicBezTo>
                  <a:lnTo>
                    <a:pt x="25451" y="360428"/>
                  </a:lnTo>
                  <a:cubicBezTo>
                    <a:pt x="13270" y="360428"/>
                    <a:pt x="2916" y="350683"/>
                    <a:pt x="2916" y="337893"/>
                  </a:cubicBezTo>
                  <a:lnTo>
                    <a:pt x="2916" y="25451"/>
                  </a:lnTo>
                  <a:cubicBezTo>
                    <a:pt x="2916" y="13270"/>
                    <a:pt x="12661" y="2916"/>
                    <a:pt x="25451" y="2916"/>
                  </a:cubicBezTo>
                  <a:lnTo>
                    <a:pt x="337893" y="2916"/>
                  </a:lnTo>
                  <a:cubicBezTo>
                    <a:pt x="350684" y="2916"/>
                    <a:pt x="360428" y="12661"/>
                    <a:pt x="360428" y="25451"/>
                  </a:cubicBezTo>
                  <a:close/>
                  <a:moveTo>
                    <a:pt x="337893" y="25451"/>
                  </a:moveTo>
                  <a:lnTo>
                    <a:pt x="25451" y="25451"/>
                  </a:lnTo>
                  <a:lnTo>
                    <a:pt x="25451" y="337893"/>
                  </a:lnTo>
                  <a:lnTo>
                    <a:pt x="337893" y="337893"/>
                  </a:lnTo>
                  <a:lnTo>
                    <a:pt x="337893" y="337893"/>
                  </a:lnTo>
                  <a:lnTo>
                    <a:pt x="337893" y="25451"/>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Tahoma"/>
                <a:ea typeface="Tahoma"/>
                <a:cs typeface="Tahoma"/>
                <a:sym typeface="Tahoma"/>
              </a:endParaRPr>
            </a:p>
          </p:txBody>
        </p:sp>
      </p:grpSp>
      <p:sp>
        <p:nvSpPr>
          <p:cNvPr id="329" name="Google Shape;329;p48"/>
          <p:cNvSpPr txBox="1">
            <a:spLocks noGrp="1"/>
          </p:cNvSpPr>
          <p:nvPr>
            <p:ph type="body" idx="3"/>
          </p:nvPr>
        </p:nvSpPr>
        <p:spPr>
          <a:xfrm>
            <a:off x="828889" y="3838468"/>
            <a:ext cx="3685800" cy="619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30" name="Google Shape;330;p48"/>
          <p:cNvSpPr txBox="1">
            <a:spLocks noGrp="1"/>
          </p:cNvSpPr>
          <p:nvPr>
            <p:ph type="body" idx="4"/>
          </p:nvPr>
        </p:nvSpPr>
        <p:spPr>
          <a:xfrm>
            <a:off x="828889" y="3371850"/>
            <a:ext cx="3685800" cy="384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grpSp>
        <p:nvGrpSpPr>
          <p:cNvPr id="331" name="Google Shape;331;p48"/>
          <p:cNvGrpSpPr/>
          <p:nvPr/>
        </p:nvGrpSpPr>
        <p:grpSpPr>
          <a:xfrm>
            <a:off x="720964" y="3371850"/>
            <a:ext cx="4068260" cy="1085850"/>
            <a:chOff x="961029" y="4038600"/>
            <a:chExt cx="5422900" cy="1905000"/>
          </a:xfrm>
        </p:grpSpPr>
        <p:cxnSp>
          <p:nvCxnSpPr>
            <p:cNvPr id="332" name="Google Shape;332;p48"/>
            <p:cNvCxnSpPr/>
            <p:nvPr/>
          </p:nvCxnSpPr>
          <p:spPr>
            <a:xfrm>
              <a:off x="961029" y="4038600"/>
              <a:ext cx="0" cy="1905000"/>
            </a:xfrm>
            <a:prstGeom prst="straightConnector1">
              <a:avLst/>
            </a:prstGeom>
            <a:noFill/>
            <a:ln w="76200" cap="flat" cmpd="sng">
              <a:solidFill>
                <a:schemeClr val="accent3"/>
              </a:solidFill>
              <a:prstDash val="solid"/>
              <a:miter lim="800000"/>
              <a:headEnd type="none" w="sm" len="sm"/>
              <a:tailEnd type="none" w="sm" len="sm"/>
            </a:ln>
          </p:spPr>
        </p:cxnSp>
        <p:cxnSp>
          <p:nvCxnSpPr>
            <p:cNvPr id="333" name="Google Shape;333;p48"/>
            <p:cNvCxnSpPr/>
            <p:nvPr/>
          </p:nvCxnSpPr>
          <p:spPr>
            <a:xfrm>
              <a:off x="6383929" y="4038600"/>
              <a:ext cx="0" cy="1905000"/>
            </a:xfrm>
            <a:prstGeom prst="straightConnector1">
              <a:avLst/>
            </a:prstGeom>
            <a:noFill/>
            <a:ln w="76200" cap="flat" cmpd="sng">
              <a:solidFill>
                <a:schemeClr val="accent4"/>
              </a:solidFill>
              <a:prstDash val="solid"/>
              <a:miter lim="800000"/>
              <a:headEnd type="none" w="sm" len="sm"/>
              <a:tailEnd type="none" w="sm" len="sm"/>
            </a:ln>
          </p:spPr>
        </p:cxnSp>
      </p:grpSp>
      <p:sp>
        <p:nvSpPr>
          <p:cNvPr id="334" name="Google Shape;334;p48"/>
          <p:cNvSpPr txBox="1">
            <a:spLocks noGrp="1"/>
          </p:cNvSpPr>
          <p:nvPr>
            <p:ph type="body" idx="5"/>
          </p:nvPr>
        </p:nvSpPr>
        <p:spPr>
          <a:xfrm>
            <a:off x="4897123" y="3838468"/>
            <a:ext cx="3562200" cy="619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35" name="Google Shape;335;p48"/>
          <p:cNvSpPr txBox="1">
            <a:spLocks noGrp="1"/>
          </p:cNvSpPr>
          <p:nvPr>
            <p:ph type="body" idx="6"/>
          </p:nvPr>
        </p:nvSpPr>
        <p:spPr>
          <a:xfrm>
            <a:off x="4897123" y="3371850"/>
            <a:ext cx="3562200" cy="384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harts">
  <p:cSld name="Two Charts">
    <p:spTree>
      <p:nvGrpSpPr>
        <p:cNvPr id="1" name="Shape 336"/>
        <p:cNvGrpSpPr/>
        <p:nvPr/>
      </p:nvGrpSpPr>
      <p:grpSpPr>
        <a:xfrm>
          <a:off x="0" y="0"/>
          <a:ext cx="0" cy="0"/>
          <a:chOff x="0" y="0"/>
          <a:chExt cx="0" cy="0"/>
        </a:xfrm>
      </p:grpSpPr>
      <p:sp>
        <p:nvSpPr>
          <p:cNvPr id="337" name="Google Shape;337;p49"/>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8" name="Google Shape;338;p49"/>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9" name="Google Shape;339;p49"/>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340" name="Google Shape;340;p49"/>
          <p:cNvSpPr>
            <a:spLocks noGrp="1"/>
          </p:cNvSpPr>
          <p:nvPr>
            <p:ph type="chart" idx="2"/>
          </p:nvPr>
        </p:nvSpPr>
        <p:spPr>
          <a:xfrm>
            <a:off x="828892" y="2200275"/>
            <a:ext cx="3553800" cy="1743000"/>
          </a:xfrm>
          <a:prstGeom prst="rect">
            <a:avLst/>
          </a:prstGeom>
          <a:noFill/>
          <a:ln>
            <a:noFill/>
          </a:ln>
        </p:spPr>
        <p:txBody>
          <a:bodyPr spcFirstLastPara="1" wrap="square" lIns="0" tIns="0" rIns="0" bIns="0" anchor="t" anchorCtr="0">
            <a:noAutofit/>
          </a:bodyPr>
          <a:lstStyle>
            <a:lvl1pPr marR="0" lvl="0" algn="l" rtl="0">
              <a:lnSpc>
                <a:spcPct val="130000"/>
              </a:lnSpc>
              <a:spcBef>
                <a:spcPts val="600"/>
              </a:spcBef>
              <a:spcAft>
                <a:spcPts val="0"/>
              </a:spcAft>
              <a:buClr>
                <a:schemeClr val="dk1"/>
              </a:buClr>
              <a:buSzPts val="800"/>
              <a:buFont typeface="Arial"/>
              <a:buNone/>
              <a:defRPr sz="800" b="0" i="0" u="none" strike="noStrike" cap="none">
                <a:solidFill>
                  <a:schemeClr val="dk1"/>
                </a:solidFill>
                <a:latin typeface="Tahoma"/>
                <a:ea typeface="Tahoma"/>
                <a:cs typeface="Tahoma"/>
                <a:sym typeface="Tahoma"/>
              </a:defRPr>
            </a:lvl1pPr>
            <a:lvl2pPr marR="0" lvl="1" algn="l" rtl="0">
              <a:lnSpc>
                <a:spcPct val="130000"/>
              </a:lnSpc>
              <a:spcBef>
                <a:spcPts val="600"/>
              </a:spcBef>
              <a:spcAft>
                <a:spcPts val="0"/>
              </a:spcAft>
              <a:buClr>
                <a:schemeClr val="dk1"/>
              </a:buClr>
              <a:buSzPts val="800"/>
              <a:buFont typeface="Arial"/>
              <a:buChar char="•"/>
              <a:defRPr sz="800" b="0" i="0" u="none" strike="noStrike" cap="none">
                <a:solidFill>
                  <a:schemeClr val="dk1"/>
                </a:solidFill>
                <a:latin typeface="Tahoma"/>
                <a:ea typeface="Tahoma"/>
                <a:cs typeface="Tahoma"/>
                <a:sym typeface="Tahoma"/>
              </a:defRPr>
            </a:lvl2pPr>
            <a:lvl3pPr marR="0" lvl="2" algn="l" rtl="0">
              <a:lnSpc>
                <a:spcPct val="130000"/>
              </a:lnSpc>
              <a:spcBef>
                <a:spcPts val="300"/>
              </a:spcBef>
              <a:spcAft>
                <a:spcPts val="0"/>
              </a:spcAft>
              <a:buClr>
                <a:schemeClr val="dk1"/>
              </a:buClr>
              <a:buSzPts val="800"/>
              <a:buFont typeface="Calibri"/>
              <a:buChar char="−"/>
              <a:defRPr sz="800" b="0" i="0" u="none" strike="noStrike" cap="none">
                <a:solidFill>
                  <a:schemeClr val="dk1"/>
                </a:solidFill>
                <a:latin typeface="Tahoma"/>
                <a:ea typeface="Tahoma"/>
                <a:cs typeface="Tahoma"/>
                <a:sym typeface="Tahoma"/>
              </a:defRPr>
            </a:lvl3pPr>
            <a:lvl4pPr marR="0" lvl="3" algn="l" rtl="0">
              <a:lnSpc>
                <a:spcPct val="130000"/>
              </a:lnSpc>
              <a:spcBef>
                <a:spcPts val="300"/>
              </a:spcBef>
              <a:spcAft>
                <a:spcPts val="0"/>
              </a:spcAft>
              <a:buClr>
                <a:schemeClr val="dk1"/>
              </a:buClr>
              <a:buSzPts val="800"/>
              <a:buFont typeface="Calibri"/>
              <a:buChar char="−"/>
              <a:defRPr sz="800" b="0" i="0" u="none" strike="noStrike" cap="none">
                <a:solidFill>
                  <a:schemeClr val="dk1"/>
                </a:solidFill>
                <a:latin typeface="Tahoma"/>
                <a:ea typeface="Tahoma"/>
                <a:cs typeface="Tahoma"/>
                <a:sym typeface="Tahoma"/>
              </a:defRPr>
            </a:lvl4pPr>
            <a:lvl5pPr marR="0" lvl="4" algn="l" rtl="0">
              <a:lnSpc>
                <a:spcPct val="130000"/>
              </a:lnSpc>
              <a:spcBef>
                <a:spcPts val="300"/>
              </a:spcBef>
              <a:spcAft>
                <a:spcPts val="0"/>
              </a:spcAft>
              <a:buClr>
                <a:schemeClr val="dk1"/>
              </a:buClr>
              <a:buSzPts val="800"/>
              <a:buFont typeface="Calibri"/>
              <a:buChar char="−"/>
              <a:defRPr sz="800" b="0" i="0" u="none" strike="noStrike" cap="none">
                <a:solidFill>
                  <a:schemeClr val="dk1"/>
                </a:solidFill>
                <a:latin typeface="Tahoma"/>
                <a:ea typeface="Tahoma"/>
                <a:cs typeface="Tahoma"/>
                <a:sym typeface="Tahoma"/>
              </a:defRPr>
            </a:lvl5pPr>
            <a:lvl6pPr marR="0" lvl="5" algn="l" rtl="0">
              <a:lnSpc>
                <a:spcPct val="90000"/>
              </a:lnSpc>
              <a:spcBef>
                <a:spcPts val="200"/>
              </a:spcBef>
              <a:spcAft>
                <a:spcPts val="0"/>
              </a:spcAft>
              <a:buClr>
                <a:schemeClr val="dk1"/>
              </a:buClr>
              <a:buSzPts val="600"/>
              <a:buFont typeface="Arial"/>
              <a:buChar char="•"/>
              <a:defRPr sz="600" b="0" i="0" u="none" strike="noStrike" cap="none">
                <a:solidFill>
                  <a:schemeClr val="dk1"/>
                </a:solidFill>
                <a:latin typeface="Tahoma"/>
                <a:ea typeface="Tahoma"/>
                <a:cs typeface="Tahoma"/>
                <a:sym typeface="Tahoma"/>
              </a:defRPr>
            </a:lvl6pPr>
            <a:lvl7pPr marR="0" lvl="6" algn="l" rtl="0">
              <a:lnSpc>
                <a:spcPct val="90000"/>
              </a:lnSpc>
              <a:spcBef>
                <a:spcPts val="200"/>
              </a:spcBef>
              <a:spcAft>
                <a:spcPts val="0"/>
              </a:spcAft>
              <a:buClr>
                <a:schemeClr val="dk1"/>
              </a:buClr>
              <a:buSzPts val="600"/>
              <a:buFont typeface="Arial"/>
              <a:buChar char="•"/>
              <a:defRPr sz="600" b="0" i="0" u="none" strike="noStrike" cap="none">
                <a:solidFill>
                  <a:schemeClr val="dk1"/>
                </a:solidFill>
                <a:latin typeface="Tahoma"/>
                <a:ea typeface="Tahoma"/>
                <a:cs typeface="Tahoma"/>
                <a:sym typeface="Tahoma"/>
              </a:defRPr>
            </a:lvl7pPr>
            <a:lvl8pPr marR="0" lvl="7" algn="l" rtl="0">
              <a:lnSpc>
                <a:spcPct val="90000"/>
              </a:lnSpc>
              <a:spcBef>
                <a:spcPts val="200"/>
              </a:spcBef>
              <a:spcAft>
                <a:spcPts val="0"/>
              </a:spcAft>
              <a:buClr>
                <a:schemeClr val="dk1"/>
              </a:buClr>
              <a:buSzPts val="600"/>
              <a:buFont typeface="Arial"/>
              <a:buChar char="•"/>
              <a:defRPr sz="600" b="0" i="0" u="none" strike="noStrike" cap="none">
                <a:solidFill>
                  <a:schemeClr val="dk1"/>
                </a:solidFill>
                <a:latin typeface="Tahoma"/>
                <a:ea typeface="Tahoma"/>
                <a:cs typeface="Tahoma"/>
                <a:sym typeface="Tahoma"/>
              </a:defRPr>
            </a:lvl8pPr>
            <a:lvl9pPr marR="0" lvl="8" algn="l" rtl="0">
              <a:lnSpc>
                <a:spcPct val="90000"/>
              </a:lnSpc>
              <a:spcBef>
                <a:spcPts val="200"/>
              </a:spcBef>
              <a:spcAft>
                <a:spcPts val="0"/>
              </a:spcAft>
              <a:buClr>
                <a:schemeClr val="dk1"/>
              </a:buClr>
              <a:buSzPts val="600"/>
              <a:buFont typeface="Arial"/>
              <a:buChar char="•"/>
              <a:defRPr sz="600" b="0" i="0" u="none" strike="noStrike" cap="none">
                <a:solidFill>
                  <a:schemeClr val="dk1"/>
                </a:solidFill>
                <a:latin typeface="Tahoma"/>
                <a:ea typeface="Tahoma"/>
                <a:cs typeface="Tahoma"/>
                <a:sym typeface="Tahoma"/>
              </a:defRPr>
            </a:lvl9pPr>
          </a:lstStyle>
          <a:p>
            <a:endParaRPr/>
          </a:p>
        </p:txBody>
      </p:sp>
      <p:cxnSp>
        <p:nvCxnSpPr>
          <p:cNvPr id="341" name="Google Shape;341;p49"/>
          <p:cNvCxnSpPr/>
          <p:nvPr/>
        </p:nvCxnSpPr>
        <p:spPr>
          <a:xfrm>
            <a:off x="4572000" y="2200275"/>
            <a:ext cx="0" cy="2257500"/>
          </a:xfrm>
          <a:prstGeom prst="straightConnector1">
            <a:avLst/>
          </a:prstGeom>
          <a:noFill/>
          <a:ln w="76200" cap="flat" cmpd="sng">
            <a:solidFill>
              <a:schemeClr val="lt2"/>
            </a:solidFill>
            <a:prstDash val="solid"/>
            <a:miter lim="800000"/>
            <a:headEnd type="none" w="sm" len="sm"/>
            <a:tailEnd type="none" w="sm" len="sm"/>
          </a:ln>
        </p:spPr>
      </p:cxnSp>
      <p:sp>
        <p:nvSpPr>
          <p:cNvPr id="342" name="Google Shape;342;p49"/>
          <p:cNvSpPr>
            <a:spLocks noGrp="1"/>
          </p:cNvSpPr>
          <p:nvPr>
            <p:ph type="chart" idx="3"/>
          </p:nvPr>
        </p:nvSpPr>
        <p:spPr>
          <a:xfrm>
            <a:off x="4761362" y="2200275"/>
            <a:ext cx="3697800" cy="1743000"/>
          </a:xfrm>
          <a:prstGeom prst="rect">
            <a:avLst/>
          </a:prstGeom>
          <a:noFill/>
          <a:ln>
            <a:noFill/>
          </a:ln>
        </p:spPr>
        <p:txBody>
          <a:bodyPr spcFirstLastPara="1" wrap="square" lIns="0" tIns="0" rIns="0" bIns="0" anchor="t" anchorCtr="0">
            <a:noAutofit/>
          </a:bodyPr>
          <a:lstStyle>
            <a:lvl1pPr marR="0" lvl="0" algn="l" rtl="0">
              <a:lnSpc>
                <a:spcPct val="130000"/>
              </a:lnSpc>
              <a:spcBef>
                <a:spcPts val="600"/>
              </a:spcBef>
              <a:spcAft>
                <a:spcPts val="0"/>
              </a:spcAft>
              <a:buClr>
                <a:schemeClr val="dk1"/>
              </a:buClr>
              <a:buSzPts val="800"/>
              <a:buFont typeface="Arial"/>
              <a:buNone/>
              <a:defRPr sz="800" b="0" i="0" u="none" strike="noStrike" cap="none">
                <a:solidFill>
                  <a:schemeClr val="dk1"/>
                </a:solidFill>
                <a:latin typeface="Tahoma"/>
                <a:ea typeface="Tahoma"/>
                <a:cs typeface="Tahoma"/>
                <a:sym typeface="Tahoma"/>
              </a:defRPr>
            </a:lvl1pPr>
            <a:lvl2pPr marR="0" lvl="1" algn="l" rtl="0">
              <a:lnSpc>
                <a:spcPct val="130000"/>
              </a:lnSpc>
              <a:spcBef>
                <a:spcPts val="600"/>
              </a:spcBef>
              <a:spcAft>
                <a:spcPts val="0"/>
              </a:spcAft>
              <a:buClr>
                <a:schemeClr val="dk1"/>
              </a:buClr>
              <a:buSzPts val="800"/>
              <a:buFont typeface="Arial"/>
              <a:buChar char="•"/>
              <a:defRPr sz="800" b="0" i="0" u="none" strike="noStrike" cap="none">
                <a:solidFill>
                  <a:schemeClr val="dk1"/>
                </a:solidFill>
                <a:latin typeface="Tahoma"/>
                <a:ea typeface="Tahoma"/>
                <a:cs typeface="Tahoma"/>
                <a:sym typeface="Tahoma"/>
              </a:defRPr>
            </a:lvl2pPr>
            <a:lvl3pPr marR="0" lvl="2" algn="l" rtl="0">
              <a:lnSpc>
                <a:spcPct val="130000"/>
              </a:lnSpc>
              <a:spcBef>
                <a:spcPts val="300"/>
              </a:spcBef>
              <a:spcAft>
                <a:spcPts val="0"/>
              </a:spcAft>
              <a:buClr>
                <a:schemeClr val="dk1"/>
              </a:buClr>
              <a:buSzPts val="800"/>
              <a:buFont typeface="Calibri"/>
              <a:buChar char="−"/>
              <a:defRPr sz="800" b="0" i="0" u="none" strike="noStrike" cap="none">
                <a:solidFill>
                  <a:schemeClr val="dk1"/>
                </a:solidFill>
                <a:latin typeface="Tahoma"/>
                <a:ea typeface="Tahoma"/>
                <a:cs typeface="Tahoma"/>
                <a:sym typeface="Tahoma"/>
              </a:defRPr>
            </a:lvl3pPr>
            <a:lvl4pPr marR="0" lvl="3" algn="l" rtl="0">
              <a:lnSpc>
                <a:spcPct val="130000"/>
              </a:lnSpc>
              <a:spcBef>
                <a:spcPts val="300"/>
              </a:spcBef>
              <a:spcAft>
                <a:spcPts val="0"/>
              </a:spcAft>
              <a:buClr>
                <a:schemeClr val="dk1"/>
              </a:buClr>
              <a:buSzPts val="800"/>
              <a:buFont typeface="Calibri"/>
              <a:buChar char="−"/>
              <a:defRPr sz="800" b="0" i="0" u="none" strike="noStrike" cap="none">
                <a:solidFill>
                  <a:schemeClr val="dk1"/>
                </a:solidFill>
                <a:latin typeface="Tahoma"/>
                <a:ea typeface="Tahoma"/>
                <a:cs typeface="Tahoma"/>
                <a:sym typeface="Tahoma"/>
              </a:defRPr>
            </a:lvl4pPr>
            <a:lvl5pPr marR="0" lvl="4" algn="l" rtl="0">
              <a:lnSpc>
                <a:spcPct val="130000"/>
              </a:lnSpc>
              <a:spcBef>
                <a:spcPts val="300"/>
              </a:spcBef>
              <a:spcAft>
                <a:spcPts val="0"/>
              </a:spcAft>
              <a:buClr>
                <a:schemeClr val="dk1"/>
              </a:buClr>
              <a:buSzPts val="800"/>
              <a:buFont typeface="Calibri"/>
              <a:buChar char="−"/>
              <a:defRPr sz="800" b="0" i="0" u="none" strike="noStrike" cap="none">
                <a:solidFill>
                  <a:schemeClr val="dk1"/>
                </a:solidFill>
                <a:latin typeface="Tahoma"/>
                <a:ea typeface="Tahoma"/>
                <a:cs typeface="Tahoma"/>
                <a:sym typeface="Tahoma"/>
              </a:defRPr>
            </a:lvl5pPr>
            <a:lvl6pPr marR="0" lvl="5" algn="l" rtl="0">
              <a:lnSpc>
                <a:spcPct val="90000"/>
              </a:lnSpc>
              <a:spcBef>
                <a:spcPts val="200"/>
              </a:spcBef>
              <a:spcAft>
                <a:spcPts val="0"/>
              </a:spcAft>
              <a:buClr>
                <a:schemeClr val="dk1"/>
              </a:buClr>
              <a:buSzPts val="600"/>
              <a:buFont typeface="Arial"/>
              <a:buChar char="•"/>
              <a:defRPr sz="600" b="0" i="0" u="none" strike="noStrike" cap="none">
                <a:solidFill>
                  <a:schemeClr val="dk1"/>
                </a:solidFill>
                <a:latin typeface="Tahoma"/>
                <a:ea typeface="Tahoma"/>
                <a:cs typeface="Tahoma"/>
                <a:sym typeface="Tahoma"/>
              </a:defRPr>
            </a:lvl6pPr>
            <a:lvl7pPr marR="0" lvl="6" algn="l" rtl="0">
              <a:lnSpc>
                <a:spcPct val="90000"/>
              </a:lnSpc>
              <a:spcBef>
                <a:spcPts val="200"/>
              </a:spcBef>
              <a:spcAft>
                <a:spcPts val="0"/>
              </a:spcAft>
              <a:buClr>
                <a:schemeClr val="dk1"/>
              </a:buClr>
              <a:buSzPts val="600"/>
              <a:buFont typeface="Arial"/>
              <a:buChar char="•"/>
              <a:defRPr sz="600" b="0" i="0" u="none" strike="noStrike" cap="none">
                <a:solidFill>
                  <a:schemeClr val="dk1"/>
                </a:solidFill>
                <a:latin typeface="Tahoma"/>
                <a:ea typeface="Tahoma"/>
                <a:cs typeface="Tahoma"/>
                <a:sym typeface="Tahoma"/>
              </a:defRPr>
            </a:lvl7pPr>
            <a:lvl8pPr marR="0" lvl="7" algn="l" rtl="0">
              <a:lnSpc>
                <a:spcPct val="90000"/>
              </a:lnSpc>
              <a:spcBef>
                <a:spcPts val="200"/>
              </a:spcBef>
              <a:spcAft>
                <a:spcPts val="0"/>
              </a:spcAft>
              <a:buClr>
                <a:schemeClr val="dk1"/>
              </a:buClr>
              <a:buSzPts val="600"/>
              <a:buFont typeface="Arial"/>
              <a:buChar char="•"/>
              <a:defRPr sz="600" b="0" i="0" u="none" strike="noStrike" cap="none">
                <a:solidFill>
                  <a:schemeClr val="dk1"/>
                </a:solidFill>
                <a:latin typeface="Tahoma"/>
                <a:ea typeface="Tahoma"/>
                <a:cs typeface="Tahoma"/>
                <a:sym typeface="Tahoma"/>
              </a:defRPr>
            </a:lvl8pPr>
            <a:lvl9pPr marR="0" lvl="8" algn="l" rtl="0">
              <a:lnSpc>
                <a:spcPct val="90000"/>
              </a:lnSpc>
              <a:spcBef>
                <a:spcPts val="200"/>
              </a:spcBef>
              <a:spcAft>
                <a:spcPts val="0"/>
              </a:spcAft>
              <a:buClr>
                <a:schemeClr val="dk1"/>
              </a:buClr>
              <a:buSzPts val="600"/>
              <a:buFont typeface="Arial"/>
              <a:buChar char="•"/>
              <a:defRPr sz="600" b="0" i="0" u="none" strike="noStrike" cap="none">
                <a:solidFill>
                  <a:schemeClr val="dk1"/>
                </a:solidFill>
                <a:latin typeface="Tahoma"/>
                <a:ea typeface="Tahoma"/>
                <a:cs typeface="Tahoma"/>
                <a:sym typeface="Tahoma"/>
              </a:defRPr>
            </a:lvl9pPr>
          </a:lstStyle>
          <a:p>
            <a:endParaRPr/>
          </a:p>
        </p:txBody>
      </p:sp>
      <p:sp>
        <p:nvSpPr>
          <p:cNvPr id="343" name="Google Shape;343;p49"/>
          <p:cNvSpPr txBox="1">
            <a:spLocks noGrp="1"/>
          </p:cNvSpPr>
          <p:nvPr>
            <p:ph type="body" idx="1"/>
          </p:nvPr>
        </p:nvSpPr>
        <p:spPr>
          <a:xfrm>
            <a:off x="828892" y="1714500"/>
            <a:ext cx="7630200" cy="3999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accent1"/>
              </a:buClr>
              <a:buSzPts val="1100"/>
              <a:buNone/>
              <a:defRPr sz="1100" b="1">
                <a:solidFill>
                  <a:schemeClr val="accent1"/>
                </a:solidFill>
              </a:defRPr>
            </a:lvl1pPr>
            <a:lvl2pPr marL="914400" lvl="1" indent="-298450" algn="l">
              <a:lnSpc>
                <a:spcPct val="130000"/>
              </a:lnSpc>
              <a:spcBef>
                <a:spcPts val="600"/>
              </a:spcBef>
              <a:spcAft>
                <a:spcPts val="0"/>
              </a:spcAft>
              <a:buClr>
                <a:schemeClr val="accent1"/>
              </a:buClr>
              <a:buSzPts val="1100"/>
              <a:buChar char="•"/>
              <a:defRPr sz="1100" b="1">
                <a:solidFill>
                  <a:schemeClr val="accent1"/>
                </a:solidFill>
              </a:defRPr>
            </a:lvl2pPr>
            <a:lvl3pPr marL="1371600" lvl="2" indent="-298450" algn="l">
              <a:lnSpc>
                <a:spcPct val="130000"/>
              </a:lnSpc>
              <a:spcBef>
                <a:spcPts val="300"/>
              </a:spcBef>
              <a:spcAft>
                <a:spcPts val="0"/>
              </a:spcAft>
              <a:buClr>
                <a:schemeClr val="accent1"/>
              </a:buClr>
              <a:buSzPts val="1100"/>
              <a:buChar char="−"/>
              <a:defRPr sz="1100" b="1">
                <a:solidFill>
                  <a:schemeClr val="accent1"/>
                </a:solidFill>
              </a:defRPr>
            </a:lvl3pPr>
            <a:lvl4pPr marL="1828800" lvl="3" indent="-298450" algn="l">
              <a:lnSpc>
                <a:spcPct val="130000"/>
              </a:lnSpc>
              <a:spcBef>
                <a:spcPts val="300"/>
              </a:spcBef>
              <a:spcAft>
                <a:spcPts val="0"/>
              </a:spcAft>
              <a:buClr>
                <a:schemeClr val="accent1"/>
              </a:buClr>
              <a:buSzPts val="1100"/>
              <a:buChar char="−"/>
              <a:defRPr sz="1100" b="1">
                <a:solidFill>
                  <a:schemeClr val="accent1"/>
                </a:solidFill>
              </a:defRPr>
            </a:lvl4pPr>
            <a:lvl5pPr marL="2286000" lvl="4" indent="-298450" algn="l">
              <a:lnSpc>
                <a:spcPct val="130000"/>
              </a:lnSpc>
              <a:spcBef>
                <a:spcPts val="300"/>
              </a:spcBef>
              <a:spcAft>
                <a:spcPts val="0"/>
              </a:spcAft>
              <a:buClr>
                <a:schemeClr val="accent1"/>
              </a:buClr>
              <a:buSzPts val="1100"/>
              <a:buChar char="−"/>
              <a:defRPr sz="1100" b="1">
                <a:solidFill>
                  <a:schemeClr val="accent1"/>
                </a:solidFill>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44" name="Google Shape;344;p49"/>
          <p:cNvSpPr txBox="1">
            <a:spLocks noGrp="1"/>
          </p:cNvSpPr>
          <p:nvPr>
            <p:ph type="body" idx="4"/>
          </p:nvPr>
        </p:nvSpPr>
        <p:spPr>
          <a:xfrm>
            <a:off x="828892" y="4029076"/>
            <a:ext cx="3553800" cy="4287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800"/>
              <a:buNone/>
              <a:defRPr b="0">
                <a:solidFill>
                  <a:schemeClr val="dk1"/>
                </a:solidFill>
              </a:defRPr>
            </a:lvl1pPr>
            <a:lvl2pPr marL="914400" lvl="1" indent="-279400" algn="l">
              <a:lnSpc>
                <a:spcPct val="130000"/>
              </a:lnSpc>
              <a:spcBef>
                <a:spcPts val="600"/>
              </a:spcBef>
              <a:spcAft>
                <a:spcPts val="0"/>
              </a:spcAft>
              <a:buClr>
                <a:schemeClr val="dk1"/>
              </a:buClr>
              <a:buSzPts val="800"/>
              <a:buChar char="•"/>
              <a:defRPr b="0">
                <a:solidFill>
                  <a:schemeClr val="dk1"/>
                </a:solidFill>
              </a:defRPr>
            </a:lvl2pPr>
            <a:lvl3pPr marL="1371600" lvl="2" indent="-279400" algn="l">
              <a:lnSpc>
                <a:spcPct val="130000"/>
              </a:lnSpc>
              <a:spcBef>
                <a:spcPts val="300"/>
              </a:spcBef>
              <a:spcAft>
                <a:spcPts val="0"/>
              </a:spcAft>
              <a:buClr>
                <a:schemeClr val="dk1"/>
              </a:buClr>
              <a:buSzPts val="800"/>
              <a:buChar char="−"/>
              <a:defRPr b="0">
                <a:solidFill>
                  <a:schemeClr val="dk1"/>
                </a:solidFill>
              </a:defRPr>
            </a:lvl3pPr>
            <a:lvl4pPr marL="1828800" lvl="3" indent="-279400" algn="l">
              <a:lnSpc>
                <a:spcPct val="130000"/>
              </a:lnSpc>
              <a:spcBef>
                <a:spcPts val="300"/>
              </a:spcBef>
              <a:spcAft>
                <a:spcPts val="0"/>
              </a:spcAft>
              <a:buClr>
                <a:schemeClr val="dk1"/>
              </a:buClr>
              <a:buSzPts val="800"/>
              <a:buChar char="−"/>
              <a:defRPr b="0">
                <a:solidFill>
                  <a:schemeClr val="dk1"/>
                </a:solidFill>
              </a:defRPr>
            </a:lvl4pPr>
            <a:lvl5pPr marL="2286000" lvl="4" indent="-279400" algn="l">
              <a:lnSpc>
                <a:spcPct val="130000"/>
              </a:lnSpc>
              <a:spcBef>
                <a:spcPts val="300"/>
              </a:spcBef>
              <a:spcAft>
                <a:spcPts val="0"/>
              </a:spcAft>
              <a:buClr>
                <a:schemeClr val="dk1"/>
              </a:buClr>
              <a:buSzPts val="800"/>
              <a:buChar char="−"/>
              <a:defRPr b="0">
                <a:solidFill>
                  <a:schemeClr val="dk1"/>
                </a:solidFill>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45" name="Google Shape;345;p49"/>
          <p:cNvSpPr txBox="1">
            <a:spLocks noGrp="1"/>
          </p:cNvSpPr>
          <p:nvPr>
            <p:ph type="body" idx="5"/>
          </p:nvPr>
        </p:nvSpPr>
        <p:spPr>
          <a:xfrm>
            <a:off x="4761363" y="4025647"/>
            <a:ext cx="3697800" cy="4320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800"/>
              <a:buNone/>
              <a:defRPr b="0">
                <a:solidFill>
                  <a:schemeClr val="dk1"/>
                </a:solidFill>
              </a:defRPr>
            </a:lvl1pPr>
            <a:lvl2pPr marL="914400" lvl="1" indent="-279400" algn="l">
              <a:lnSpc>
                <a:spcPct val="130000"/>
              </a:lnSpc>
              <a:spcBef>
                <a:spcPts val="600"/>
              </a:spcBef>
              <a:spcAft>
                <a:spcPts val="0"/>
              </a:spcAft>
              <a:buClr>
                <a:schemeClr val="dk1"/>
              </a:buClr>
              <a:buSzPts val="800"/>
              <a:buChar char="•"/>
              <a:defRPr b="0">
                <a:solidFill>
                  <a:schemeClr val="dk1"/>
                </a:solidFill>
              </a:defRPr>
            </a:lvl2pPr>
            <a:lvl3pPr marL="1371600" lvl="2" indent="-279400" algn="l">
              <a:lnSpc>
                <a:spcPct val="130000"/>
              </a:lnSpc>
              <a:spcBef>
                <a:spcPts val="300"/>
              </a:spcBef>
              <a:spcAft>
                <a:spcPts val="0"/>
              </a:spcAft>
              <a:buClr>
                <a:schemeClr val="dk1"/>
              </a:buClr>
              <a:buSzPts val="800"/>
              <a:buChar char="−"/>
              <a:defRPr b="0">
                <a:solidFill>
                  <a:schemeClr val="dk1"/>
                </a:solidFill>
              </a:defRPr>
            </a:lvl3pPr>
            <a:lvl4pPr marL="1828800" lvl="3" indent="-279400" algn="l">
              <a:lnSpc>
                <a:spcPct val="130000"/>
              </a:lnSpc>
              <a:spcBef>
                <a:spcPts val="300"/>
              </a:spcBef>
              <a:spcAft>
                <a:spcPts val="0"/>
              </a:spcAft>
              <a:buClr>
                <a:schemeClr val="dk1"/>
              </a:buClr>
              <a:buSzPts val="800"/>
              <a:buChar char="−"/>
              <a:defRPr b="0">
                <a:solidFill>
                  <a:schemeClr val="dk1"/>
                </a:solidFill>
              </a:defRPr>
            </a:lvl4pPr>
            <a:lvl5pPr marL="2286000" lvl="4" indent="-279400" algn="l">
              <a:lnSpc>
                <a:spcPct val="130000"/>
              </a:lnSpc>
              <a:spcBef>
                <a:spcPts val="300"/>
              </a:spcBef>
              <a:spcAft>
                <a:spcPts val="0"/>
              </a:spcAft>
              <a:buClr>
                <a:schemeClr val="dk1"/>
              </a:buClr>
              <a:buSzPts val="800"/>
              <a:buChar char="−"/>
              <a:defRPr b="0">
                <a:solidFill>
                  <a:schemeClr val="dk1"/>
                </a:solidFill>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46" name="Google Shape;346;p49"/>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347" name="Google Shape;347;p49"/>
          <p:cNvGrpSpPr/>
          <p:nvPr/>
        </p:nvGrpSpPr>
        <p:grpSpPr>
          <a:xfrm>
            <a:off x="-1660493" y="2"/>
            <a:ext cx="1438580" cy="5059523"/>
            <a:chOff x="-2581835" y="2"/>
            <a:chExt cx="2286000" cy="8041200"/>
          </a:xfrm>
        </p:grpSpPr>
        <p:sp>
          <p:nvSpPr>
            <p:cNvPr id="348" name="Google Shape;348;p49"/>
            <p:cNvSpPr/>
            <p:nvPr/>
          </p:nvSpPr>
          <p:spPr>
            <a:xfrm>
              <a:off x="-2581835" y="2"/>
              <a:ext cx="2286000" cy="80412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Chart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chart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chart: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Click on horizontal grid lines. Select “no line” or set line width to .5pt. and change color to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column and bar charts, select data points and change Gap Width to 50%</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all chart text font color to Dark Gray, Text 1. Change text size to 11pt.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horizontal access labels and change color to Accent 1.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Delete chart title if there is already a text placeholder. If you need the chart title, change the font to Palatino Linotype (Headings). Change text size to 18pt.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there are data labels, change the text size to 14pt (12 is ok if 14pt is too large) and text color to white if over the data point. If not, keep dark gray.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line charts, change the line weight of plotted lines to 3pt.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doughnut charts, set doughnut hole size to 75%.</a:t>
              </a:r>
              <a:endParaRPr sz="1100" b="0" i="0" u="none" strike="noStrike" cap="none">
                <a:solidFill>
                  <a:srgbClr val="000000"/>
                </a:solidFill>
                <a:latin typeface="Arial"/>
                <a:ea typeface="Arial"/>
                <a:cs typeface="Arial"/>
                <a:sym typeface="Arial"/>
              </a:endParaRPr>
            </a:p>
          </p:txBody>
        </p:sp>
        <p:pic>
          <p:nvPicPr>
            <p:cNvPr id="349" name="Google Shape;349;p49"/>
            <p:cNvPicPr preferRelativeResize="0"/>
            <p:nvPr/>
          </p:nvPicPr>
          <p:blipFill rotWithShape="1">
            <a:blip r:embed="rId2">
              <a:alphaModFix/>
            </a:blip>
            <a:srcRect/>
            <a:stretch/>
          </p:blipFill>
          <p:spPr>
            <a:xfrm>
              <a:off x="-2464330" y="233846"/>
              <a:ext cx="299354" cy="287537"/>
            </a:xfrm>
            <a:prstGeom prst="rect">
              <a:avLst/>
            </a:prstGeom>
            <a:noFill/>
            <a:ln>
              <a:noFill/>
            </a:ln>
          </p:spPr>
        </p:pic>
      </p:grpSp>
      <p:grpSp>
        <p:nvGrpSpPr>
          <p:cNvPr id="350" name="Google Shape;350;p49"/>
          <p:cNvGrpSpPr/>
          <p:nvPr/>
        </p:nvGrpSpPr>
        <p:grpSpPr>
          <a:xfrm>
            <a:off x="-3136046" y="1"/>
            <a:ext cx="1438580" cy="4551947"/>
            <a:chOff x="-4926587" y="1"/>
            <a:chExt cx="2286000" cy="7234500"/>
          </a:xfrm>
        </p:grpSpPr>
        <p:sp>
          <p:nvSpPr>
            <p:cNvPr id="351" name="Google Shape;351;p49"/>
            <p:cNvSpPr/>
            <p:nvPr/>
          </p:nvSpPr>
          <p:spPr>
            <a:xfrm>
              <a:off x="-4926587" y="1"/>
              <a:ext cx="2286000" cy="72345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Table</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chemeClr val="lt2"/>
                </a:buClr>
                <a:buSzPts val="700"/>
                <a:buFont typeface="Palatino Linotype"/>
                <a:buNone/>
              </a:pPr>
              <a:r>
                <a:rPr lang="en-US" sz="700" b="0" i="1" u="none" strike="noStrike" cap="none">
                  <a:solidFill>
                    <a:schemeClr val="lt2"/>
                  </a:solidFill>
                  <a:latin typeface="Tahoma"/>
                  <a:ea typeface="Tahoma"/>
                  <a:cs typeface="Tahoma"/>
                  <a:sym typeface="Tahoma"/>
                </a:rPr>
                <a:t>Default table style has been set to “No Style, No Grid”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body font size to 11pt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header font and change font color to Accent 1. Change font size to 12pt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divider lines are needed use the default line weight and color (.5pt,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Set bottom header border to 6pt, Gold, Accent 2 (can customize color as needed to tie into content but default should be gold)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Header background colors can be set to brand colors if needed for differentiation with a 1 ½ pt, white inside vertical border (change text color to white) and remove bottom header border</a:t>
              </a:r>
              <a:endParaRPr sz="1100" b="0" i="0" u="none" strike="noStrike" cap="none">
                <a:solidFill>
                  <a:srgbClr val="000000"/>
                </a:solidFill>
                <a:latin typeface="Arial"/>
                <a:ea typeface="Arial"/>
                <a:cs typeface="Arial"/>
                <a:sym typeface="Arial"/>
              </a:endParaRPr>
            </a:p>
          </p:txBody>
        </p:sp>
        <p:sp>
          <p:nvSpPr>
            <p:cNvPr id="352" name="Google Shape;352;p49"/>
            <p:cNvSpPr/>
            <p:nvPr/>
          </p:nvSpPr>
          <p:spPr>
            <a:xfrm>
              <a:off x="-4766338" y="206021"/>
              <a:ext cx="315320" cy="315320"/>
            </a:xfrm>
            <a:custGeom>
              <a:avLst/>
              <a:gdLst/>
              <a:ahLst/>
              <a:cxnLst/>
              <a:rect l="l" t="t" r="r" b="b"/>
              <a:pathLst>
                <a:path w="359339" h="359339" extrusionOk="0">
                  <a:moveTo>
                    <a:pt x="47986" y="286124"/>
                  </a:moveTo>
                  <a:lnTo>
                    <a:pt x="47986" y="259326"/>
                  </a:lnTo>
                  <a:cubicBezTo>
                    <a:pt x="47986" y="253236"/>
                    <a:pt x="52858" y="248363"/>
                    <a:pt x="58949" y="248363"/>
                  </a:cubicBezTo>
                  <a:cubicBezTo>
                    <a:pt x="65039" y="248363"/>
                    <a:pt x="69912" y="253236"/>
                    <a:pt x="69912" y="259326"/>
                  </a:cubicBezTo>
                  <a:lnTo>
                    <a:pt x="69912" y="286124"/>
                  </a:lnTo>
                  <a:cubicBezTo>
                    <a:pt x="69912" y="289779"/>
                    <a:pt x="72957" y="292824"/>
                    <a:pt x="76611" y="292824"/>
                  </a:cubicBezTo>
                  <a:lnTo>
                    <a:pt x="286124" y="292824"/>
                  </a:lnTo>
                  <a:cubicBezTo>
                    <a:pt x="289779" y="292824"/>
                    <a:pt x="292824" y="289779"/>
                    <a:pt x="292824" y="286124"/>
                  </a:cubicBezTo>
                  <a:lnTo>
                    <a:pt x="292824" y="76611"/>
                  </a:lnTo>
                  <a:cubicBezTo>
                    <a:pt x="292824" y="72957"/>
                    <a:pt x="289779" y="69912"/>
                    <a:pt x="286124" y="69912"/>
                  </a:cubicBezTo>
                  <a:lnTo>
                    <a:pt x="76611" y="69912"/>
                  </a:lnTo>
                  <a:cubicBezTo>
                    <a:pt x="72957" y="69912"/>
                    <a:pt x="69912" y="72957"/>
                    <a:pt x="69912" y="76611"/>
                  </a:cubicBezTo>
                  <a:lnTo>
                    <a:pt x="69912" y="103409"/>
                  </a:lnTo>
                  <a:cubicBezTo>
                    <a:pt x="69912" y="109500"/>
                    <a:pt x="65039" y="114372"/>
                    <a:pt x="58949" y="114372"/>
                  </a:cubicBezTo>
                  <a:cubicBezTo>
                    <a:pt x="52858" y="114372"/>
                    <a:pt x="47986" y="109500"/>
                    <a:pt x="47986" y="103409"/>
                  </a:cubicBezTo>
                  <a:lnTo>
                    <a:pt x="47986" y="76611"/>
                  </a:lnTo>
                  <a:cubicBezTo>
                    <a:pt x="47986" y="60167"/>
                    <a:pt x="61385" y="47377"/>
                    <a:pt x="77220" y="47377"/>
                  </a:cubicBezTo>
                  <a:lnTo>
                    <a:pt x="286733" y="47377"/>
                  </a:lnTo>
                  <a:cubicBezTo>
                    <a:pt x="303178" y="47377"/>
                    <a:pt x="315968" y="60776"/>
                    <a:pt x="315968" y="76611"/>
                  </a:cubicBezTo>
                  <a:lnTo>
                    <a:pt x="315968" y="286124"/>
                  </a:lnTo>
                  <a:cubicBezTo>
                    <a:pt x="315968" y="302569"/>
                    <a:pt x="302569" y="315359"/>
                    <a:pt x="286733" y="315359"/>
                  </a:cubicBezTo>
                  <a:lnTo>
                    <a:pt x="77220" y="315359"/>
                  </a:lnTo>
                  <a:cubicBezTo>
                    <a:pt x="60776" y="315359"/>
                    <a:pt x="47986" y="302569"/>
                    <a:pt x="47986" y="286124"/>
                  </a:cubicBezTo>
                  <a:close/>
                  <a:moveTo>
                    <a:pt x="226437" y="125944"/>
                  </a:moveTo>
                  <a:lnTo>
                    <a:pt x="203903" y="125944"/>
                  </a:lnTo>
                  <a:lnTo>
                    <a:pt x="203903" y="148479"/>
                  </a:lnTo>
                  <a:lnTo>
                    <a:pt x="226437" y="148479"/>
                  </a:lnTo>
                  <a:lnTo>
                    <a:pt x="226437" y="125944"/>
                  </a:lnTo>
                  <a:close/>
                  <a:moveTo>
                    <a:pt x="270898" y="125944"/>
                  </a:moveTo>
                  <a:lnTo>
                    <a:pt x="248363" y="125944"/>
                  </a:lnTo>
                  <a:lnTo>
                    <a:pt x="248363" y="148479"/>
                  </a:lnTo>
                  <a:lnTo>
                    <a:pt x="270898" y="148479"/>
                  </a:lnTo>
                  <a:lnTo>
                    <a:pt x="270898" y="125944"/>
                  </a:lnTo>
                  <a:close/>
                  <a:moveTo>
                    <a:pt x="203903" y="192940"/>
                  </a:moveTo>
                  <a:lnTo>
                    <a:pt x="226437" y="192940"/>
                  </a:lnTo>
                  <a:lnTo>
                    <a:pt x="226437" y="170405"/>
                  </a:lnTo>
                  <a:lnTo>
                    <a:pt x="203903" y="170405"/>
                  </a:lnTo>
                  <a:lnTo>
                    <a:pt x="203903" y="192940"/>
                  </a:lnTo>
                  <a:close/>
                  <a:moveTo>
                    <a:pt x="248972" y="192940"/>
                  </a:moveTo>
                  <a:lnTo>
                    <a:pt x="271507" y="192940"/>
                  </a:lnTo>
                  <a:lnTo>
                    <a:pt x="271507" y="170405"/>
                  </a:lnTo>
                  <a:lnTo>
                    <a:pt x="248972" y="170405"/>
                  </a:lnTo>
                  <a:lnTo>
                    <a:pt x="248972" y="192940"/>
                  </a:lnTo>
                  <a:close/>
                  <a:moveTo>
                    <a:pt x="203903" y="237400"/>
                  </a:moveTo>
                  <a:lnTo>
                    <a:pt x="226437" y="237400"/>
                  </a:lnTo>
                  <a:lnTo>
                    <a:pt x="226437" y="214865"/>
                  </a:lnTo>
                  <a:lnTo>
                    <a:pt x="203903" y="214865"/>
                  </a:lnTo>
                  <a:lnTo>
                    <a:pt x="203903" y="237400"/>
                  </a:lnTo>
                  <a:close/>
                  <a:moveTo>
                    <a:pt x="248972" y="237400"/>
                  </a:moveTo>
                  <a:lnTo>
                    <a:pt x="271507" y="237400"/>
                  </a:lnTo>
                  <a:lnTo>
                    <a:pt x="271507" y="214865"/>
                  </a:lnTo>
                  <a:lnTo>
                    <a:pt x="248972" y="214865"/>
                  </a:lnTo>
                  <a:lnTo>
                    <a:pt x="248972" y="237400"/>
                  </a:lnTo>
                  <a:close/>
                  <a:moveTo>
                    <a:pt x="71739" y="170405"/>
                  </a:moveTo>
                  <a:cubicBezTo>
                    <a:pt x="72957" y="166142"/>
                    <a:pt x="74175" y="162487"/>
                    <a:pt x="76611" y="158833"/>
                  </a:cubicBezTo>
                  <a:lnTo>
                    <a:pt x="67476" y="149697"/>
                  </a:lnTo>
                  <a:cubicBezTo>
                    <a:pt x="63212" y="145434"/>
                    <a:pt x="63212" y="138125"/>
                    <a:pt x="67476" y="133862"/>
                  </a:cubicBezTo>
                  <a:cubicBezTo>
                    <a:pt x="71739" y="129599"/>
                    <a:pt x="79047" y="129599"/>
                    <a:pt x="83311" y="133862"/>
                  </a:cubicBezTo>
                  <a:lnTo>
                    <a:pt x="92447" y="142998"/>
                  </a:lnTo>
                  <a:cubicBezTo>
                    <a:pt x="96101" y="141170"/>
                    <a:pt x="99755" y="139343"/>
                    <a:pt x="104019" y="138125"/>
                  </a:cubicBezTo>
                  <a:lnTo>
                    <a:pt x="104019" y="125335"/>
                  </a:lnTo>
                  <a:cubicBezTo>
                    <a:pt x="104019" y="119245"/>
                    <a:pt x="108891" y="114372"/>
                    <a:pt x="114982" y="114372"/>
                  </a:cubicBezTo>
                  <a:cubicBezTo>
                    <a:pt x="121072" y="114372"/>
                    <a:pt x="125944" y="119245"/>
                    <a:pt x="125944" y="125335"/>
                  </a:cubicBezTo>
                  <a:lnTo>
                    <a:pt x="125944" y="138125"/>
                  </a:lnTo>
                  <a:cubicBezTo>
                    <a:pt x="130208" y="139343"/>
                    <a:pt x="133862" y="140561"/>
                    <a:pt x="137516" y="142998"/>
                  </a:cubicBezTo>
                  <a:lnTo>
                    <a:pt x="146652" y="133862"/>
                  </a:lnTo>
                  <a:cubicBezTo>
                    <a:pt x="150915" y="129599"/>
                    <a:pt x="158224" y="129599"/>
                    <a:pt x="162487" y="133862"/>
                  </a:cubicBezTo>
                  <a:cubicBezTo>
                    <a:pt x="166751" y="138125"/>
                    <a:pt x="166751" y="145434"/>
                    <a:pt x="162487" y="149697"/>
                  </a:cubicBezTo>
                  <a:lnTo>
                    <a:pt x="153352" y="158833"/>
                  </a:lnTo>
                  <a:cubicBezTo>
                    <a:pt x="155179" y="162487"/>
                    <a:pt x="157006" y="166142"/>
                    <a:pt x="158224" y="170405"/>
                  </a:cubicBezTo>
                  <a:lnTo>
                    <a:pt x="171014" y="170405"/>
                  </a:lnTo>
                  <a:cubicBezTo>
                    <a:pt x="177104" y="170405"/>
                    <a:pt x="181977" y="175277"/>
                    <a:pt x="181977" y="181368"/>
                  </a:cubicBezTo>
                  <a:cubicBezTo>
                    <a:pt x="181977" y="187458"/>
                    <a:pt x="177104" y="192331"/>
                    <a:pt x="171014" y="192331"/>
                  </a:cubicBezTo>
                  <a:lnTo>
                    <a:pt x="158224" y="192331"/>
                  </a:lnTo>
                  <a:cubicBezTo>
                    <a:pt x="157006" y="196594"/>
                    <a:pt x="155788" y="200248"/>
                    <a:pt x="153352" y="203903"/>
                  </a:cubicBezTo>
                  <a:lnTo>
                    <a:pt x="160051" y="210602"/>
                  </a:lnTo>
                  <a:cubicBezTo>
                    <a:pt x="164314" y="214865"/>
                    <a:pt x="164314" y="222174"/>
                    <a:pt x="160051" y="226437"/>
                  </a:cubicBezTo>
                  <a:cubicBezTo>
                    <a:pt x="157615" y="228874"/>
                    <a:pt x="155179" y="229483"/>
                    <a:pt x="152133" y="229483"/>
                  </a:cubicBezTo>
                  <a:cubicBezTo>
                    <a:pt x="149088" y="229483"/>
                    <a:pt x="146652" y="228265"/>
                    <a:pt x="144216" y="226437"/>
                  </a:cubicBezTo>
                  <a:lnTo>
                    <a:pt x="137516" y="219738"/>
                  </a:lnTo>
                  <a:cubicBezTo>
                    <a:pt x="133862" y="221565"/>
                    <a:pt x="130208" y="223392"/>
                    <a:pt x="125944" y="224610"/>
                  </a:cubicBezTo>
                  <a:lnTo>
                    <a:pt x="125944" y="237400"/>
                  </a:lnTo>
                  <a:cubicBezTo>
                    <a:pt x="125944" y="243491"/>
                    <a:pt x="121072" y="248363"/>
                    <a:pt x="114982" y="248363"/>
                  </a:cubicBezTo>
                  <a:cubicBezTo>
                    <a:pt x="108891" y="248363"/>
                    <a:pt x="104019" y="243491"/>
                    <a:pt x="104019" y="237400"/>
                  </a:cubicBezTo>
                  <a:lnTo>
                    <a:pt x="104019" y="224610"/>
                  </a:lnTo>
                  <a:cubicBezTo>
                    <a:pt x="99755" y="223392"/>
                    <a:pt x="96101" y="222174"/>
                    <a:pt x="92447" y="219738"/>
                  </a:cubicBezTo>
                  <a:lnTo>
                    <a:pt x="83311" y="228874"/>
                  </a:lnTo>
                  <a:cubicBezTo>
                    <a:pt x="80875" y="231310"/>
                    <a:pt x="78439" y="231919"/>
                    <a:pt x="75393" y="231919"/>
                  </a:cubicBezTo>
                  <a:cubicBezTo>
                    <a:pt x="72348" y="231919"/>
                    <a:pt x="69912" y="230701"/>
                    <a:pt x="67476" y="228874"/>
                  </a:cubicBezTo>
                  <a:cubicBezTo>
                    <a:pt x="63212" y="224610"/>
                    <a:pt x="63212" y="217302"/>
                    <a:pt x="67476" y="213038"/>
                  </a:cubicBezTo>
                  <a:lnTo>
                    <a:pt x="76611" y="203903"/>
                  </a:lnTo>
                  <a:cubicBezTo>
                    <a:pt x="74784" y="200248"/>
                    <a:pt x="72957" y="196594"/>
                    <a:pt x="71739" y="192331"/>
                  </a:cubicBezTo>
                  <a:lnTo>
                    <a:pt x="58949" y="192331"/>
                  </a:lnTo>
                  <a:cubicBezTo>
                    <a:pt x="52858" y="192331"/>
                    <a:pt x="47986" y="187458"/>
                    <a:pt x="47986" y="181368"/>
                  </a:cubicBezTo>
                  <a:cubicBezTo>
                    <a:pt x="47986" y="175277"/>
                    <a:pt x="52858" y="170405"/>
                    <a:pt x="58949" y="170405"/>
                  </a:cubicBezTo>
                  <a:lnTo>
                    <a:pt x="71739" y="170405"/>
                  </a:lnTo>
                  <a:close/>
                  <a:moveTo>
                    <a:pt x="92447" y="181368"/>
                  </a:moveTo>
                  <a:cubicBezTo>
                    <a:pt x="92447" y="193549"/>
                    <a:pt x="102191" y="203903"/>
                    <a:pt x="114982" y="203903"/>
                  </a:cubicBezTo>
                  <a:cubicBezTo>
                    <a:pt x="127771" y="203903"/>
                    <a:pt x="137516" y="194158"/>
                    <a:pt x="137516" y="181368"/>
                  </a:cubicBezTo>
                  <a:cubicBezTo>
                    <a:pt x="137516" y="168578"/>
                    <a:pt x="127771" y="158833"/>
                    <a:pt x="114982" y="158833"/>
                  </a:cubicBezTo>
                  <a:cubicBezTo>
                    <a:pt x="108891" y="158833"/>
                    <a:pt x="103409" y="161269"/>
                    <a:pt x="99146" y="165532"/>
                  </a:cubicBezTo>
                  <a:cubicBezTo>
                    <a:pt x="99146" y="165532"/>
                    <a:pt x="99146" y="165532"/>
                    <a:pt x="99146" y="165532"/>
                  </a:cubicBezTo>
                  <a:cubicBezTo>
                    <a:pt x="99146" y="165532"/>
                    <a:pt x="99146" y="165532"/>
                    <a:pt x="99146" y="165532"/>
                  </a:cubicBezTo>
                  <a:cubicBezTo>
                    <a:pt x="94883" y="169796"/>
                    <a:pt x="92447" y="175277"/>
                    <a:pt x="92447" y="181368"/>
                  </a:cubicBezTo>
                  <a:close/>
                  <a:moveTo>
                    <a:pt x="360428" y="25451"/>
                  </a:moveTo>
                  <a:lnTo>
                    <a:pt x="360428" y="337893"/>
                  </a:lnTo>
                  <a:cubicBezTo>
                    <a:pt x="360428" y="350074"/>
                    <a:pt x="350684" y="360428"/>
                    <a:pt x="337893" y="360428"/>
                  </a:cubicBezTo>
                  <a:lnTo>
                    <a:pt x="25451" y="360428"/>
                  </a:lnTo>
                  <a:cubicBezTo>
                    <a:pt x="13270" y="360428"/>
                    <a:pt x="2916" y="350683"/>
                    <a:pt x="2916" y="337893"/>
                  </a:cubicBezTo>
                  <a:lnTo>
                    <a:pt x="2916" y="25451"/>
                  </a:lnTo>
                  <a:cubicBezTo>
                    <a:pt x="2916" y="13270"/>
                    <a:pt x="12661" y="2916"/>
                    <a:pt x="25451" y="2916"/>
                  </a:cubicBezTo>
                  <a:lnTo>
                    <a:pt x="337893" y="2916"/>
                  </a:lnTo>
                  <a:cubicBezTo>
                    <a:pt x="350684" y="2916"/>
                    <a:pt x="360428" y="12661"/>
                    <a:pt x="360428" y="25451"/>
                  </a:cubicBezTo>
                  <a:close/>
                  <a:moveTo>
                    <a:pt x="337893" y="25451"/>
                  </a:moveTo>
                  <a:lnTo>
                    <a:pt x="25451" y="25451"/>
                  </a:lnTo>
                  <a:lnTo>
                    <a:pt x="25451" y="337893"/>
                  </a:lnTo>
                  <a:lnTo>
                    <a:pt x="337893" y="337893"/>
                  </a:lnTo>
                  <a:lnTo>
                    <a:pt x="337893" y="337893"/>
                  </a:lnTo>
                  <a:lnTo>
                    <a:pt x="337893" y="25451"/>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Tahoma"/>
                <a:ea typeface="Tahoma"/>
                <a:cs typeface="Tahoma"/>
                <a:sym typeface="Tahoma"/>
              </a:endParaRPr>
            </a:p>
          </p:txBody>
        </p:sp>
      </p:grpSp>
      <p:cxnSp>
        <p:nvCxnSpPr>
          <p:cNvPr id="353" name="Google Shape;353;p49"/>
          <p:cNvCxnSpPr/>
          <p:nvPr/>
        </p:nvCxnSpPr>
        <p:spPr>
          <a:xfrm>
            <a:off x="711432" y="1714500"/>
            <a:ext cx="0" cy="2743200"/>
          </a:xfrm>
          <a:prstGeom prst="straightConnector1">
            <a:avLst/>
          </a:prstGeom>
          <a:noFill/>
          <a:ln w="76200" cap="flat" cmpd="sng">
            <a:solidFill>
              <a:schemeClr val="accent4"/>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ree Points with Headers">
  <p:cSld name="Three Points with Headers">
    <p:spTree>
      <p:nvGrpSpPr>
        <p:cNvPr id="1" name="Shape 354"/>
        <p:cNvGrpSpPr/>
        <p:nvPr/>
      </p:nvGrpSpPr>
      <p:grpSpPr>
        <a:xfrm>
          <a:off x="0" y="0"/>
          <a:ext cx="0" cy="0"/>
          <a:chOff x="0" y="0"/>
          <a:chExt cx="0" cy="0"/>
        </a:xfrm>
      </p:grpSpPr>
      <p:sp>
        <p:nvSpPr>
          <p:cNvPr id="355" name="Google Shape;355;p50"/>
          <p:cNvSpPr txBox="1">
            <a:spLocks noGrp="1"/>
          </p:cNvSpPr>
          <p:nvPr>
            <p:ph type="body" idx="1"/>
          </p:nvPr>
        </p:nvSpPr>
        <p:spPr>
          <a:xfrm>
            <a:off x="828889" y="2200276"/>
            <a:ext cx="2399700" cy="2257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56" name="Google Shape;356;p50"/>
          <p:cNvSpPr txBox="1">
            <a:spLocks noGrp="1"/>
          </p:cNvSpPr>
          <p:nvPr>
            <p:ph type="body" idx="2"/>
          </p:nvPr>
        </p:nvSpPr>
        <p:spPr>
          <a:xfrm>
            <a:off x="3462360" y="2200276"/>
            <a:ext cx="2364600" cy="2257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57" name="Google Shape;357;p50"/>
          <p:cNvSpPr txBox="1">
            <a:spLocks noGrp="1"/>
          </p:cNvSpPr>
          <p:nvPr>
            <p:ph type="body" idx="3"/>
          </p:nvPr>
        </p:nvSpPr>
        <p:spPr>
          <a:xfrm>
            <a:off x="6057929" y="2200276"/>
            <a:ext cx="2401200" cy="2257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58" name="Google Shape;358;p50"/>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9" name="Google Shape;359;p50"/>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0" name="Google Shape;360;p50"/>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361" name="Google Shape;361;p50"/>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2" name="Google Shape;362;p50"/>
          <p:cNvSpPr txBox="1">
            <a:spLocks noGrp="1"/>
          </p:cNvSpPr>
          <p:nvPr>
            <p:ph type="body" idx="4"/>
          </p:nvPr>
        </p:nvSpPr>
        <p:spPr>
          <a:xfrm>
            <a:off x="828890" y="1714500"/>
            <a:ext cx="2399700" cy="39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363" name="Google Shape;363;p50"/>
          <p:cNvSpPr txBox="1">
            <a:spLocks noGrp="1"/>
          </p:cNvSpPr>
          <p:nvPr>
            <p:ph type="body" idx="5"/>
          </p:nvPr>
        </p:nvSpPr>
        <p:spPr>
          <a:xfrm>
            <a:off x="3462360" y="1714500"/>
            <a:ext cx="2364600" cy="39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364" name="Google Shape;364;p50"/>
          <p:cNvSpPr txBox="1">
            <a:spLocks noGrp="1"/>
          </p:cNvSpPr>
          <p:nvPr>
            <p:ph type="body" idx="6"/>
          </p:nvPr>
        </p:nvSpPr>
        <p:spPr>
          <a:xfrm>
            <a:off x="6057928" y="1714500"/>
            <a:ext cx="2401200" cy="39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cxnSp>
        <p:nvCxnSpPr>
          <p:cNvPr id="365" name="Google Shape;365;p50"/>
          <p:cNvCxnSpPr/>
          <p:nvPr/>
        </p:nvCxnSpPr>
        <p:spPr>
          <a:xfrm>
            <a:off x="720960" y="1714499"/>
            <a:ext cx="0" cy="2743200"/>
          </a:xfrm>
          <a:prstGeom prst="straightConnector1">
            <a:avLst/>
          </a:prstGeom>
          <a:noFill/>
          <a:ln w="76200" cap="flat" cmpd="sng">
            <a:solidFill>
              <a:schemeClr val="accent3"/>
            </a:solidFill>
            <a:prstDash val="solid"/>
            <a:miter lim="800000"/>
            <a:headEnd type="none" w="sm" len="sm"/>
            <a:tailEnd type="none" w="sm" len="sm"/>
          </a:ln>
        </p:spPr>
      </p:cxnSp>
      <p:cxnSp>
        <p:nvCxnSpPr>
          <p:cNvPr id="366" name="Google Shape;366;p50"/>
          <p:cNvCxnSpPr/>
          <p:nvPr/>
        </p:nvCxnSpPr>
        <p:spPr>
          <a:xfrm>
            <a:off x="3355020" y="1714499"/>
            <a:ext cx="0" cy="2743200"/>
          </a:xfrm>
          <a:prstGeom prst="straightConnector1">
            <a:avLst/>
          </a:prstGeom>
          <a:noFill/>
          <a:ln w="76200" cap="flat" cmpd="sng">
            <a:solidFill>
              <a:schemeClr val="accent4"/>
            </a:solidFill>
            <a:prstDash val="solid"/>
            <a:miter lim="800000"/>
            <a:headEnd type="none" w="sm" len="sm"/>
            <a:tailEnd type="none" w="sm" len="sm"/>
          </a:ln>
        </p:spPr>
      </p:cxnSp>
      <p:cxnSp>
        <p:nvCxnSpPr>
          <p:cNvPr id="367" name="Google Shape;367;p50"/>
          <p:cNvCxnSpPr/>
          <p:nvPr/>
        </p:nvCxnSpPr>
        <p:spPr>
          <a:xfrm>
            <a:off x="5953351" y="1714499"/>
            <a:ext cx="0" cy="2743200"/>
          </a:xfrm>
          <a:prstGeom prst="straightConnector1">
            <a:avLst/>
          </a:prstGeom>
          <a:noFill/>
          <a:ln w="76200" cap="flat" cmpd="sng">
            <a:solidFill>
              <a:schemeClr val="accent5"/>
            </a:solidFill>
            <a:prstDash val="solid"/>
            <a:miter lim="800000"/>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Points with Headers 2">
  <p:cSld name="Three Points with Headers 2">
    <p:spTree>
      <p:nvGrpSpPr>
        <p:cNvPr id="1" name="Shape 368"/>
        <p:cNvGrpSpPr/>
        <p:nvPr/>
      </p:nvGrpSpPr>
      <p:grpSpPr>
        <a:xfrm>
          <a:off x="0" y="0"/>
          <a:ext cx="0" cy="0"/>
          <a:chOff x="0" y="0"/>
          <a:chExt cx="0" cy="0"/>
        </a:xfrm>
      </p:grpSpPr>
      <p:sp>
        <p:nvSpPr>
          <p:cNvPr id="369" name="Google Shape;369;p51"/>
          <p:cNvSpPr>
            <a:spLocks noGrp="1"/>
          </p:cNvSpPr>
          <p:nvPr>
            <p:ph type="pic" idx="2"/>
          </p:nvPr>
        </p:nvSpPr>
        <p:spPr>
          <a:xfrm>
            <a:off x="-1" y="0"/>
            <a:ext cx="9144000" cy="1713600"/>
          </a:xfrm>
          <a:prstGeom prst="rect">
            <a:avLst/>
          </a:prstGeom>
          <a:noFill/>
          <a:ln>
            <a:noFill/>
          </a:ln>
        </p:spPr>
      </p:sp>
      <p:sp>
        <p:nvSpPr>
          <p:cNvPr id="370" name="Google Shape;370;p51"/>
          <p:cNvSpPr txBox="1">
            <a:spLocks noGrp="1"/>
          </p:cNvSpPr>
          <p:nvPr>
            <p:ph type="body" idx="1"/>
          </p:nvPr>
        </p:nvSpPr>
        <p:spPr>
          <a:xfrm>
            <a:off x="-1" y="0"/>
            <a:ext cx="4654200" cy="1714500"/>
          </a:xfrm>
          <a:prstGeom prst="rect">
            <a:avLst/>
          </a:prstGeom>
          <a:gradFill>
            <a:gsLst>
              <a:gs pos="0">
                <a:srgbClr val="1A75BB"/>
              </a:gs>
              <a:gs pos="50000">
                <a:srgbClr val="1A75BB"/>
              </a:gs>
              <a:gs pos="100000">
                <a:srgbClr val="1A75BB">
                  <a:alpha val="45490"/>
                </a:srgbClr>
              </a:gs>
            </a:gsLst>
            <a:lin ang="2700006" scaled="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Font typeface="Tahoma"/>
              <a:buNone/>
              <a:defRPr sz="500"/>
            </a:lvl1pPr>
            <a:lvl2pPr marL="914400" lvl="1" indent="-228600" algn="l">
              <a:lnSpc>
                <a:spcPct val="130000"/>
              </a:lnSpc>
              <a:spcBef>
                <a:spcPts val="600"/>
              </a:spcBef>
              <a:spcAft>
                <a:spcPts val="0"/>
              </a:spcAft>
              <a:buSzPts val="500"/>
              <a:buFont typeface="Tahoma"/>
              <a:buNone/>
              <a:defRPr sz="500"/>
            </a:lvl2pPr>
            <a:lvl3pPr marL="1371600" lvl="2" indent="-228600" algn="l">
              <a:lnSpc>
                <a:spcPct val="130000"/>
              </a:lnSpc>
              <a:spcBef>
                <a:spcPts val="300"/>
              </a:spcBef>
              <a:spcAft>
                <a:spcPts val="0"/>
              </a:spcAft>
              <a:buSzPts val="500"/>
              <a:buFont typeface="Tahoma"/>
              <a:buNone/>
              <a:defRPr sz="500"/>
            </a:lvl3pPr>
            <a:lvl4pPr marL="1828800" lvl="3" indent="-228600" algn="l">
              <a:lnSpc>
                <a:spcPct val="130000"/>
              </a:lnSpc>
              <a:spcBef>
                <a:spcPts val="300"/>
              </a:spcBef>
              <a:spcAft>
                <a:spcPts val="0"/>
              </a:spcAft>
              <a:buSzPts val="500"/>
              <a:buFont typeface="Tahoma"/>
              <a:buNone/>
              <a:defRPr sz="500"/>
            </a:lvl4pPr>
            <a:lvl5pPr marL="2286000" lvl="4" indent="-228600" algn="l">
              <a:lnSpc>
                <a:spcPct val="130000"/>
              </a:lnSpc>
              <a:spcBef>
                <a:spcPts val="300"/>
              </a:spcBef>
              <a:spcAft>
                <a:spcPts val="0"/>
              </a:spcAft>
              <a:buSzPts val="500"/>
              <a:buFont typeface="Tahoma"/>
              <a:buNone/>
              <a:defRPr sz="5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71" name="Google Shape;371;p51"/>
          <p:cNvSpPr txBox="1">
            <a:spLocks noGrp="1"/>
          </p:cNvSpPr>
          <p:nvPr>
            <p:ph type="title"/>
          </p:nvPr>
        </p:nvSpPr>
        <p:spPr>
          <a:xfrm>
            <a:off x="684788" y="685800"/>
            <a:ext cx="3830100" cy="6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2" name="Google Shape;372;p51"/>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3" name="Google Shape;373;p51"/>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4" name="Google Shape;374;p51"/>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375" name="Google Shape;375;p51"/>
          <p:cNvSpPr txBox="1">
            <a:spLocks noGrp="1"/>
          </p:cNvSpPr>
          <p:nvPr>
            <p:ph type="body" idx="3"/>
          </p:nvPr>
        </p:nvSpPr>
        <p:spPr>
          <a:xfrm>
            <a:off x="828889" y="2686052"/>
            <a:ext cx="2399700" cy="1771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76" name="Google Shape;376;p51"/>
          <p:cNvSpPr txBox="1">
            <a:spLocks noGrp="1"/>
          </p:cNvSpPr>
          <p:nvPr>
            <p:ph type="body" idx="4"/>
          </p:nvPr>
        </p:nvSpPr>
        <p:spPr>
          <a:xfrm>
            <a:off x="3462360" y="2686052"/>
            <a:ext cx="2364600" cy="1771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77" name="Google Shape;377;p51"/>
          <p:cNvSpPr txBox="1">
            <a:spLocks noGrp="1"/>
          </p:cNvSpPr>
          <p:nvPr>
            <p:ph type="body" idx="5"/>
          </p:nvPr>
        </p:nvSpPr>
        <p:spPr>
          <a:xfrm>
            <a:off x="6057929" y="2686052"/>
            <a:ext cx="2401200" cy="1771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78" name="Google Shape;378;p51"/>
          <p:cNvSpPr txBox="1">
            <a:spLocks noGrp="1"/>
          </p:cNvSpPr>
          <p:nvPr>
            <p:ph type="body" idx="6"/>
          </p:nvPr>
        </p:nvSpPr>
        <p:spPr>
          <a:xfrm>
            <a:off x="828890" y="2200276"/>
            <a:ext cx="2399700" cy="39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379" name="Google Shape;379;p51"/>
          <p:cNvSpPr txBox="1">
            <a:spLocks noGrp="1"/>
          </p:cNvSpPr>
          <p:nvPr>
            <p:ph type="body" idx="7"/>
          </p:nvPr>
        </p:nvSpPr>
        <p:spPr>
          <a:xfrm>
            <a:off x="3462360" y="2200276"/>
            <a:ext cx="2364600" cy="39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380" name="Google Shape;380;p51"/>
          <p:cNvSpPr txBox="1">
            <a:spLocks noGrp="1"/>
          </p:cNvSpPr>
          <p:nvPr>
            <p:ph type="body" idx="8"/>
          </p:nvPr>
        </p:nvSpPr>
        <p:spPr>
          <a:xfrm>
            <a:off x="6057928" y="2200276"/>
            <a:ext cx="2401200" cy="39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grpSp>
        <p:nvGrpSpPr>
          <p:cNvPr id="381" name="Google Shape;381;p51"/>
          <p:cNvGrpSpPr/>
          <p:nvPr/>
        </p:nvGrpSpPr>
        <p:grpSpPr>
          <a:xfrm>
            <a:off x="720964" y="2200313"/>
            <a:ext cx="5232424" cy="2257471"/>
            <a:chOff x="961029" y="2933700"/>
            <a:chExt cx="6974705" cy="3657600"/>
          </a:xfrm>
        </p:grpSpPr>
        <p:cxnSp>
          <p:nvCxnSpPr>
            <p:cNvPr id="382" name="Google Shape;382;p51"/>
            <p:cNvCxnSpPr/>
            <p:nvPr/>
          </p:nvCxnSpPr>
          <p:spPr>
            <a:xfrm>
              <a:off x="961029" y="2933700"/>
              <a:ext cx="0" cy="3657600"/>
            </a:xfrm>
            <a:prstGeom prst="straightConnector1">
              <a:avLst/>
            </a:prstGeom>
            <a:noFill/>
            <a:ln w="76200" cap="flat" cmpd="sng">
              <a:solidFill>
                <a:schemeClr val="accent3"/>
              </a:solidFill>
              <a:prstDash val="solid"/>
              <a:miter lim="800000"/>
              <a:headEnd type="none" w="sm" len="sm"/>
              <a:tailEnd type="none" w="sm" len="sm"/>
            </a:ln>
          </p:spPr>
        </p:cxnSp>
        <p:cxnSp>
          <p:nvCxnSpPr>
            <p:cNvPr id="383" name="Google Shape;383;p51"/>
            <p:cNvCxnSpPr/>
            <p:nvPr/>
          </p:nvCxnSpPr>
          <p:spPr>
            <a:xfrm>
              <a:off x="4472195" y="2933700"/>
              <a:ext cx="0" cy="3657600"/>
            </a:xfrm>
            <a:prstGeom prst="straightConnector1">
              <a:avLst/>
            </a:prstGeom>
            <a:noFill/>
            <a:ln w="76200" cap="flat" cmpd="sng">
              <a:solidFill>
                <a:schemeClr val="accent4"/>
              </a:solidFill>
              <a:prstDash val="solid"/>
              <a:miter lim="800000"/>
              <a:headEnd type="none" w="sm" len="sm"/>
              <a:tailEnd type="none" w="sm" len="sm"/>
            </a:ln>
          </p:spPr>
        </p:cxnSp>
        <p:cxnSp>
          <p:nvCxnSpPr>
            <p:cNvPr id="384" name="Google Shape;384;p51"/>
            <p:cNvCxnSpPr/>
            <p:nvPr/>
          </p:nvCxnSpPr>
          <p:spPr>
            <a:xfrm>
              <a:off x="7935734" y="2933700"/>
              <a:ext cx="0" cy="3657600"/>
            </a:xfrm>
            <a:prstGeom prst="straightConnector1">
              <a:avLst/>
            </a:prstGeom>
            <a:noFill/>
            <a:ln w="76200" cap="flat" cmpd="sng">
              <a:solidFill>
                <a:schemeClr val="accent5"/>
              </a:solidFill>
              <a:prstDash val="solid"/>
              <a:miter lim="800000"/>
              <a:headEnd type="none" w="sm" len="sm"/>
              <a:tailEnd type="none" w="sm" len="sm"/>
            </a:ln>
          </p:spPr>
        </p:cxn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Arrows">
  <p:cSld name="Arrows">
    <p:spTree>
      <p:nvGrpSpPr>
        <p:cNvPr id="1" name="Shape 385"/>
        <p:cNvGrpSpPr/>
        <p:nvPr/>
      </p:nvGrpSpPr>
      <p:grpSpPr>
        <a:xfrm>
          <a:off x="0" y="0"/>
          <a:ext cx="0" cy="0"/>
          <a:chOff x="0" y="0"/>
          <a:chExt cx="0" cy="0"/>
        </a:xfrm>
      </p:grpSpPr>
      <p:sp>
        <p:nvSpPr>
          <p:cNvPr id="386" name="Google Shape;386;p52"/>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7" name="Google Shape;387;p52"/>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8" name="Google Shape;388;p52"/>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389" name="Google Shape;389;p52"/>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700"/>
              <a:buFont typeface="Palatino Linotype"/>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0" name="Google Shape;390;p52"/>
          <p:cNvSpPr txBox="1">
            <a:spLocks noGrp="1"/>
          </p:cNvSpPr>
          <p:nvPr>
            <p:ph type="body" idx="1"/>
          </p:nvPr>
        </p:nvSpPr>
        <p:spPr>
          <a:xfrm>
            <a:off x="828893" y="2962006"/>
            <a:ext cx="2399700" cy="149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91" name="Google Shape;391;p52"/>
          <p:cNvSpPr txBox="1">
            <a:spLocks noGrp="1"/>
          </p:cNvSpPr>
          <p:nvPr>
            <p:ph type="body" idx="2"/>
          </p:nvPr>
        </p:nvSpPr>
        <p:spPr>
          <a:xfrm>
            <a:off x="3481417" y="2962006"/>
            <a:ext cx="2345400" cy="149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392" name="Google Shape;392;p52"/>
          <p:cNvSpPr txBox="1">
            <a:spLocks noGrp="1"/>
          </p:cNvSpPr>
          <p:nvPr>
            <p:ph type="body" idx="3"/>
          </p:nvPr>
        </p:nvSpPr>
        <p:spPr>
          <a:xfrm>
            <a:off x="6079750" y="2962006"/>
            <a:ext cx="2394600" cy="149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grpSp>
        <p:nvGrpSpPr>
          <p:cNvPr id="393" name="Google Shape;393;p52"/>
          <p:cNvGrpSpPr/>
          <p:nvPr/>
        </p:nvGrpSpPr>
        <p:grpSpPr>
          <a:xfrm>
            <a:off x="728843" y="2437872"/>
            <a:ext cx="5224545" cy="2019342"/>
            <a:chOff x="971531" y="3441341"/>
            <a:chExt cx="6964203" cy="3009900"/>
          </a:xfrm>
        </p:grpSpPr>
        <p:cxnSp>
          <p:nvCxnSpPr>
            <p:cNvPr id="394" name="Google Shape;394;p52"/>
            <p:cNvCxnSpPr/>
            <p:nvPr/>
          </p:nvCxnSpPr>
          <p:spPr>
            <a:xfrm>
              <a:off x="971531" y="3441341"/>
              <a:ext cx="0" cy="3009900"/>
            </a:xfrm>
            <a:prstGeom prst="straightConnector1">
              <a:avLst/>
            </a:prstGeom>
            <a:noFill/>
            <a:ln w="76200" cap="flat" cmpd="sng">
              <a:solidFill>
                <a:schemeClr val="accent3"/>
              </a:solidFill>
              <a:prstDash val="solid"/>
              <a:miter lim="800000"/>
              <a:headEnd type="none" w="sm" len="sm"/>
              <a:tailEnd type="none" w="sm" len="sm"/>
            </a:ln>
          </p:spPr>
        </p:cxnSp>
        <p:cxnSp>
          <p:nvCxnSpPr>
            <p:cNvPr id="395" name="Google Shape;395;p52"/>
            <p:cNvCxnSpPr/>
            <p:nvPr/>
          </p:nvCxnSpPr>
          <p:spPr>
            <a:xfrm>
              <a:off x="4472195" y="3441341"/>
              <a:ext cx="0" cy="3009900"/>
            </a:xfrm>
            <a:prstGeom prst="straightConnector1">
              <a:avLst/>
            </a:prstGeom>
            <a:noFill/>
            <a:ln w="76200" cap="flat" cmpd="sng">
              <a:solidFill>
                <a:schemeClr val="accent4"/>
              </a:solidFill>
              <a:prstDash val="solid"/>
              <a:miter lim="800000"/>
              <a:headEnd type="none" w="sm" len="sm"/>
              <a:tailEnd type="none" w="sm" len="sm"/>
            </a:ln>
          </p:spPr>
        </p:cxnSp>
        <p:cxnSp>
          <p:nvCxnSpPr>
            <p:cNvPr id="396" name="Google Shape;396;p52"/>
            <p:cNvCxnSpPr/>
            <p:nvPr/>
          </p:nvCxnSpPr>
          <p:spPr>
            <a:xfrm>
              <a:off x="7935734" y="3441341"/>
              <a:ext cx="0" cy="3009900"/>
            </a:xfrm>
            <a:prstGeom prst="straightConnector1">
              <a:avLst/>
            </a:prstGeom>
            <a:noFill/>
            <a:ln w="76200" cap="flat" cmpd="sng">
              <a:solidFill>
                <a:schemeClr val="accent5"/>
              </a:solidFill>
              <a:prstDash val="solid"/>
              <a:miter lim="800000"/>
              <a:headEnd type="none" w="sm" len="sm"/>
              <a:tailEnd type="none" w="sm" len="sm"/>
            </a:ln>
          </p:spPr>
        </p:cxnSp>
      </p:grpSp>
      <p:sp>
        <p:nvSpPr>
          <p:cNvPr id="397" name="Google Shape;397;p52"/>
          <p:cNvSpPr txBox="1">
            <a:spLocks noGrp="1"/>
          </p:cNvSpPr>
          <p:nvPr>
            <p:ph type="body" idx="4"/>
          </p:nvPr>
        </p:nvSpPr>
        <p:spPr>
          <a:xfrm>
            <a:off x="828892" y="2419080"/>
            <a:ext cx="2399700" cy="46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398" name="Google Shape;398;p52"/>
          <p:cNvSpPr txBox="1">
            <a:spLocks noGrp="1"/>
          </p:cNvSpPr>
          <p:nvPr>
            <p:ph type="body" idx="5"/>
          </p:nvPr>
        </p:nvSpPr>
        <p:spPr>
          <a:xfrm>
            <a:off x="3481417" y="2419081"/>
            <a:ext cx="2345400" cy="46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399" name="Google Shape;399;p52"/>
          <p:cNvSpPr txBox="1">
            <a:spLocks noGrp="1"/>
          </p:cNvSpPr>
          <p:nvPr>
            <p:ph type="body" idx="6"/>
          </p:nvPr>
        </p:nvSpPr>
        <p:spPr>
          <a:xfrm>
            <a:off x="6064741" y="2419081"/>
            <a:ext cx="2394600" cy="46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cxnSp>
        <p:nvCxnSpPr>
          <p:cNvPr id="400" name="Google Shape;400;p52"/>
          <p:cNvCxnSpPr/>
          <p:nvPr/>
        </p:nvCxnSpPr>
        <p:spPr>
          <a:xfrm>
            <a:off x="-1" y="2163601"/>
            <a:ext cx="9144000" cy="0"/>
          </a:xfrm>
          <a:prstGeom prst="straightConnector1">
            <a:avLst/>
          </a:prstGeom>
          <a:noFill/>
          <a:ln w="76200" cap="flat" cmpd="sng">
            <a:solidFill>
              <a:schemeClr val="lt2"/>
            </a:solidFill>
            <a:prstDash val="solid"/>
            <a:miter lim="800000"/>
            <a:headEnd type="none" w="sm" len="sm"/>
            <a:tailEnd type="none" w="sm" len="sm"/>
          </a:ln>
        </p:spPr>
      </p:cxnSp>
      <p:sp>
        <p:nvSpPr>
          <p:cNvPr id="401" name="Google Shape;401;p52"/>
          <p:cNvSpPr/>
          <p:nvPr/>
        </p:nvSpPr>
        <p:spPr>
          <a:xfrm>
            <a:off x="671673" y="1947175"/>
            <a:ext cx="405479" cy="431625"/>
          </a:xfrm>
          <a:custGeom>
            <a:avLst/>
            <a:gdLst/>
            <a:ahLst/>
            <a:cxnLst/>
            <a:rect l="l" t="t" r="r" b="b"/>
            <a:pathLst>
              <a:path w="942975" h="1009650" extrusionOk="0">
                <a:moveTo>
                  <a:pt x="917543" y="461461"/>
                </a:moveTo>
                <a:lnTo>
                  <a:pt x="73629" y="6166"/>
                </a:lnTo>
                <a:cubicBezTo>
                  <a:pt x="57722" y="-2406"/>
                  <a:pt x="39529" y="-2025"/>
                  <a:pt x="24003" y="7214"/>
                </a:cubicBezTo>
                <a:cubicBezTo>
                  <a:pt x="8477" y="16453"/>
                  <a:pt x="0" y="33217"/>
                  <a:pt x="0" y="51219"/>
                </a:cubicBezTo>
                <a:lnTo>
                  <a:pt x="0" y="961714"/>
                </a:lnTo>
                <a:cubicBezTo>
                  <a:pt x="0" y="979716"/>
                  <a:pt x="8477" y="996481"/>
                  <a:pt x="24003" y="1005720"/>
                </a:cubicBezTo>
                <a:cubicBezTo>
                  <a:pt x="32100" y="1010578"/>
                  <a:pt x="40672" y="1012959"/>
                  <a:pt x="49721" y="1012959"/>
                </a:cubicBezTo>
                <a:cubicBezTo>
                  <a:pt x="58103" y="1012959"/>
                  <a:pt x="66199" y="1010958"/>
                  <a:pt x="73819" y="1006767"/>
                </a:cubicBezTo>
                <a:lnTo>
                  <a:pt x="917639" y="551473"/>
                </a:lnTo>
                <a:cubicBezTo>
                  <a:pt x="934212" y="542519"/>
                  <a:pt x="944499" y="525184"/>
                  <a:pt x="944499" y="506324"/>
                </a:cubicBezTo>
                <a:cubicBezTo>
                  <a:pt x="944499" y="487750"/>
                  <a:pt x="934117" y="470415"/>
                  <a:pt x="917543" y="461461"/>
                </a:cubicBezTo>
                <a:close/>
              </a:path>
            </a:pathLst>
          </a:custGeom>
          <a:solidFill>
            <a:schemeClr val="accent3"/>
          </a:solidFill>
          <a:ln w="762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2"/>
              </a:solidFill>
              <a:latin typeface="Tahoma"/>
              <a:ea typeface="Tahoma"/>
              <a:cs typeface="Tahoma"/>
              <a:sym typeface="Tahoma"/>
            </a:endParaRPr>
          </a:p>
        </p:txBody>
      </p:sp>
      <p:sp>
        <p:nvSpPr>
          <p:cNvPr id="402" name="Google Shape;402;p52"/>
          <p:cNvSpPr/>
          <p:nvPr/>
        </p:nvSpPr>
        <p:spPr>
          <a:xfrm>
            <a:off x="3298937" y="1947175"/>
            <a:ext cx="405479" cy="431625"/>
          </a:xfrm>
          <a:custGeom>
            <a:avLst/>
            <a:gdLst/>
            <a:ahLst/>
            <a:cxnLst/>
            <a:rect l="l" t="t" r="r" b="b"/>
            <a:pathLst>
              <a:path w="942975" h="1009650" extrusionOk="0">
                <a:moveTo>
                  <a:pt x="917543" y="461461"/>
                </a:moveTo>
                <a:lnTo>
                  <a:pt x="73629" y="6166"/>
                </a:lnTo>
                <a:cubicBezTo>
                  <a:pt x="57722" y="-2406"/>
                  <a:pt x="39529" y="-2025"/>
                  <a:pt x="24003" y="7214"/>
                </a:cubicBezTo>
                <a:cubicBezTo>
                  <a:pt x="8477" y="16453"/>
                  <a:pt x="0" y="33217"/>
                  <a:pt x="0" y="51219"/>
                </a:cubicBezTo>
                <a:lnTo>
                  <a:pt x="0" y="961714"/>
                </a:lnTo>
                <a:cubicBezTo>
                  <a:pt x="0" y="979716"/>
                  <a:pt x="8477" y="996481"/>
                  <a:pt x="24003" y="1005720"/>
                </a:cubicBezTo>
                <a:cubicBezTo>
                  <a:pt x="32100" y="1010578"/>
                  <a:pt x="40672" y="1012959"/>
                  <a:pt x="49721" y="1012959"/>
                </a:cubicBezTo>
                <a:cubicBezTo>
                  <a:pt x="58103" y="1012959"/>
                  <a:pt x="66199" y="1010958"/>
                  <a:pt x="73819" y="1006767"/>
                </a:cubicBezTo>
                <a:lnTo>
                  <a:pt x="917639" y="551473"/>
                </a:lnTo>
                <a:cubicBezTo>
                  <a:pt x="934212" y="542519"/>
                  <a:pt x="944499" y="525184"/>
                  <a:pt x="944499" y="506324"/>
                </a:cubicBezTo>
                <a:cubicBezTo>
                  <a:pt x="944499" y="487750"/>
                  <a:pt x="934117" y="470415"/>
                  <a:pt x="917543" y="461461"/>
                </a:cubicBezTo>
                <a:close/>
              </a:path>
            </a:pathLst>
          </a:custGeom>
          <a:solidFill>
            <a:schemeClr val="accent4"/>
          </a:solidFill>
          <a:ln w="762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2"/>
              </a:solidFill>
              <a:latin typeface="Tahoma"/>
              <a:ea typeface="Tahoma"/>
              <a:cs typeface="Tahoma"/>
              <a:sym typeface="Tahoma"/>
            </a:endParaRPr>
          </a:p>
        </p:txBody>
      </p:sp>
      <p:sp>
        <p:nvSpPr>
          <p:cNvPr id="403" name="Google Shape;403;p52"/>
          <p:cNvSpPr/>
          <p:nvPr/>
        </p:nvSpPr>
        <p:spPr>
          <a:xfrm>
            <a:off x="5895814" y="1947175"/>
            <a:ext cx="405479" cy="431625"/>
          </a:xfrm>
          <a:custGeom>
            <a:avLst/>
            <a:gdLst/>
            <a:ahLst/>
            <a:cxnLst/>
            <a:rect l="l" t="t" r="r" b="b"/>
            <a:pathLst>
              <a:path w="942975" h="1009650" extrusionOk="0">
                <a:moveTo>
                  <a:pt x="917543" y="461461"/>
                </a:moveTo>
                <a:lnTo>
                  <a:pt x="73629" y="6166"/>
                </a:lnTo>
                <a:cubicBezTo>
                  <a:pt x="57722" y="-2406"/>
                  <a:pt x="39529" y="-2025"/>
                  <a:pt x="24003" y="7214"/>
                </a:cubicBezTo>
                <a:cubicBezTo>
                  <a:pt x="8477" y="16453"/>
                  <a:pt x="0" y="33217"/>
                  <a:pt x="0" y="51219"/>
                </a:cubicBezTo>
                <a:lnTo>
                  <a:pt x="0" y="961714"/>
                </a:lnTo>
                <a:cubicBezTo>
                  <a:pt x="0" y="979716"/>
                  <a:pt x="8477" y="996481"/>
                  <a:pt x="24003" y="1005720"/>
                </a:cubicBezTo>
                <a:cubicBezTo>
                  <a:pt x="32100" y="1010578"/>
                  <a:pt x="40672" y="1012959"/>
                  <a:pt x="49721" y="1012959"/>
                </a:cubicBezTo>
                <a:cubicBezTo>
                  <a:pt x="58103" y="1012959"/>
                  <a:pt x="66199" y="1010958"/>
                  <a:pt x="73819" y="1006767"/>
                </a:cubicBezTo>
                <a:lnTo>
                  <a:pt x="917639" y="551473"/>
                </a:lnTo>
                <a:cubicBezTo>
                  <a:pt x="934212" y="542519"/>
                  <a:pt x="944499" y="525184"/>
                  <a:pt x="944499" y="506324"/>
                </a:cubicBezTo>
                <a:cubicBezTo>
                  <a:pt x="944499" y="487750"/>
                  <a:pt x="934117" y="470415"/>
                  <a:pt x="917543" y="461461"/>
                </a:cubicBezTo>
                <a:close/>
              </a:path>
            </a:pathLst>
          </a:custGeom>
          <a:solidFill>
            <a:schemeClr val="accent5"/>
          </a:solidFill>
          <a:ln w="762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2"/>
              </a:solidFill>
              <a:latin typeface="Tahoma"/>
              <a:ea typeface="Tahoma"/>
              <a:cs typeface="Tahoma"/>
              <a:sym typeface="Tahoma"/>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Only 5">
  <p:cSld name="Title Only 5">
    <p:bg>
      <p:bgPr>
        <a:solidFill>
          <a:schemeClr val="accent1"/>
        </a:solidFill>
        <a:effectLst/>
      </p:bgPr>
    </p:bg>
    <p:spTree>
      <p:nvGrpSpPr>
        <p:cNvPr id="1" name="Shape 404"/>
        <p:cNvGrpSpPr/>
        <p:nvPr/>
      </p:nvGrpSpPr>
      <p:grpSpPr>
        <a:xfrm>
          <a:off x="0" y="0"/>
          <a:ext cx="0" cy="0"/>
          <a:chOff x="0" y="0"/>
          <a:chExt cx="0" cy="0"/>
        </a:xfrm>
      </p:grpSpPr>
      <p:sp>
        <p:nvSpPr>
          <p:cNvPr id="405" name="Google Shape;405;p53"/>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6" name="Google Shape;406;p53"/>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7" name="Google Shape;407;p53"/>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grpSp>
        <p:nvGrpSpPr>
          <p:cNvPr id="408" name="Google Shape;408;p53"/>
          <p:cNvGrpSpPr/>
          <p:nvPr/>
        </p:nvGrpSpPr>
        <p:grpSpPr>
          <a:xfrm>
            <a:off x="8284955" y="4602855"/>
            <a:ext cx="514396" cy="204282"/>
            <a:chOff x="6280716" y="9052560"/>
            <a:chExt cx="805885" cy="320041"/>
          </a:xfrm>
        </p:grpSpPr>
        <p:pic>
          <p:nvPicPr>
            <p:cNvPr id="409" name="Google Shape;409;p53"/>
            <p:cNvPicPr preferRelativeResize="0"/>
            <p:nvPr/>
          </p:nvPicPr>
          <p:blipFill rotWithShape="1">
            <a:blip r:embed="rId2">
              <a:alphaModFix/>
            </a:blip>
            <a:srcRect/>
            <a:stretch/>
          </p:blipFill>
          <p:spPr>
            <a:xfrm>
              <a:off x="6766560" y="9052560"/>
              <a:ext cx="320041" cy="320041"/>
            </a:xfrm>
            <a:prstGeom prst="rect">
              <a:avLst/>
            </a:prstGeom>
            <a:noFill/>
            <a:ln>
              <a:noFill/>
            </a:ln>
          </p:spPr>
        </p:pic>
        <p:pic>
          <p:nvPicPr>
            <p:cNvPr id="410" name="Google Shape;410;p53"/>
            <p:cNvPicPr preferRelativeResize="0"/>
            <p:nvPr/>
          </p:nvPicPr>
          <p:blipFill rotWithShape="1">
            <a:blip r:embed="rId3">
              <a:alphaModFix/>
            </a:blip>
            <a:srcRect/>
            <a:stretch/>
          </p:blipFill>
          <p:spPr>
            <a:xfrm>
              <a:off x="6280716" y="9052560"/>
              <a:ext cx="320040" cy="320040"/>
            </a:xfrm>
            <a:prstGeom prst="rect">
              <a:avLst/>
            </a:prstGeom>
            <a:noFill/>
            <a:ln>
              <a:noFill/>
            </a:ln>
          </p:spPr>
        </p:pic>
      </p:grpSp>
      <p:sp>
        <p:nvSpPr>
          <p:cNvPr id="411" name="Google Shape;411;p53"/>
          <p:cNvSpPr>
            <a:spLocks noGrp="1"/>
          </p:cNvSpPr>
          <p:nvPr>
            <p:ph type="pic" idx="2"/>
          </p:nvPr>
        </p:nvSpPr>
        <p:spPr>
          <a:xfrm>
            <a:off x="-1" y="0"/>
            <a:ext cx="9144000" cy="1713600"/>
          </a:xfrm>
          <a:prstGeom prst="rect">
            <a:avLst/>
          </a:prstGeom>
          <a:noFill/>
          <a:ln>
            <a:noFill/>
          </a:ln>
        </p:spPr>
      </p:sp>
      <p:sp>
        <p:nvSpPr>
          <p:cNvPr id="412" name="Google Shape;412;p53"/>
          <p:cNvSpPr txBox="1">
            <a:spLocks noGrp="1"/>
          </p:cNvSpPr>
          <p:nvPr>
            <p:ph type="body" idx="1"/>
          </p:nvPr>
        </p:nvSpPr>
        <p:spPr>
          <a:xfrm>
            <a:off x="-1" y="0"/>
            <a:ext cx="4654200" cy="1714500"/>
          </a:xfrm>
          <a:prstGeom prst="rect">
            <a:avLst/>
          </a:prstGeom>
          <a:gradFill>
            <a:gsLst>
              <a:gs pos="0">
                <a:srgbClr val="1A75BB"/>
              </a:gs>
              <a:gs pos="50000">
                <a:srgbClr val="1A75BB"/>
              </a:gs>
              <a:gs pos="100000">
                <a:srgbClr val="1A75BB">
                  <a:alpha val="45490"/>
                </a:srgbClr>
              </a:gs>
            </a:gsLst>
            <a:lin ang="2700006" scaled="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Font typeface="Tahoma"/>
              <a:buNone/>
              <a:defRPr sz="500"/>
            </a:lvl1pPr>
            <a:lvl2pPr marL="914400" lvl="1" indent="-228600" algn="l">
              <a:lnSpc>
                <a:spcPct val="130000"/>
              </a:lnSpc>
              <a:spcBef>
                <a:spcPts val="600"/>
              </a:spcBef>
              <a:spcAft>
                <a:spcPts val="0"/>
              </a:spcAft>
              <a:buSzPts val="500"/>
              <a:buFont typeface="Tahoma"/>
              <a:buNone/>
              <a:defRPr sz="500"/>
            </a:lvl2pPr>
            <a:lvl3pPr marL="1371600" lvl="2" indent="-228600" algn="l">
              <a:lnSpc>
                <a:spcPct val="130000"/>
              </a:lnSpc>
              <a:spcBef>
                <a:spcPts val="300"/>
              </a:spcBef>
              <a:spcAft>
                <a:spcPts val="0"/>
              </a:spcAft>
              <a:buSzPts val="500"/>
              <a:buFont typeface="Tahoma"/>
              <a:buNone/>
              <a:defRPr sz="500"/>
            </a:lvl3pPr>
            <a:lvl4pPr marL="1828800" lvl="3" indent="-228600" algn="l">
              <a:lnSpc>
                <a:spcPct val="130000"/>
              </a:lnSpc>
              <a:spcBef>
                <a:spcPts val="300"/>
              </a:spcBef>
              <a:spcAft>
                <a:spcPts val="0"/>
              </a:spcAft>
              <a:buSzPts val="500"/>
              <a:buFont typeface="Tahoma"/>
              <a:buNone/>
              <a:defRPr sz="500"/>
            </a:lvl4pPr>
            <a:lvl5pPr marL="2286000" lvl="4" indent="-228600" algn="l">
              <a:lnSpc>
                <a:spcPct val="130000"/>
              </a:lnSpc>
              <a:spcBef>
                <a:spcPts val="300"/>
              </a:spcBef>
              <a:spcAft>
                <a:spcPts val="0"/>
              </a:spcAft>
              <a:buSzPts val="500"/>
              <a:buFont typeface="Tahoma"/>
              <a:buNone/>
              <a:defRPr sz="5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13" name="Google Shape;413;p53"/>
          <p:cNvSpPr txBox="1">
            <a:spLocks noGrp="1"/>
          </p:cNvSpPr>
          <p:nvPr>
            <p:ph type="title"/>
          </p:nvPr>
        </p:nvSpPr>
        <p:spPr>
          <a:xfrm>
            <a:off x="684788" y="685800"/>
            <a:ext cx="3830100" cy="6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accent1"/>
        </a:solidFill>
        <a:effectLst/>
      </p:bgPr>
    </p:bg>
    <p:spTree>
      <p:nvGrpSpPr>
        <p:cNvPr id="1" name="Shape 414"/>
        <p:cNvGrpSpPr/>
        <p:nvPr/>
      </p:nvGrpSpPr>
      <p:grpSpPr>
        <a:xfrm>
          <a:off x="0" y="0"/>
          <a:ext cx="0" cy="0"/>
          <a:chOff x="0" y="0"/>
          <a:chExt cx="0" cy="0"/>
        </a:xfrm>
      </p:grpSpPr>
      <p:sp>
        <p:nvSpPr>
          <p:cNvPr id="415" name="Google Shape;415;p54"/>
          <p:cNvSpPr txBox="1">
            <a:spLocks noGrp="1"/>
          </p:cNvSpPr>
          <p:nvPr>
            <p:ph type="ctrTitle"/>
          </p:nvPr>
        </p:nvSpPr>
        <p:spPr>
          <a:xfrm>
            <a:off x="684789" y="1371600"/>
            <a:ext cx="3830100" cy="1857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600"/>
              <a:buFont typeface="Palatino Linotype"/>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6" name="Google Shape;416;p54"/>
          <p:cNvSpPr txBox="1">
            <a:spLocks noGrp="1"/>
          </p:cNvSpPr>
          <p:nvPr>
            <p:ph type="subTitle" idx="1"/>
          </p:nvPr>
        </p:nvSpPr>
        <p:spPr>
          <a:xfrm>
            <a:off x="684789" y="3314700"/>
            <a:ext cx="3830100" cy="628500"/>
          </a:xfrm>
          <a:prstGeom prst="rect">
            <a:avLst/>
          </a:prstGeom>
          <a:noFill/>
          <a:ln>
            <a:noFill/>
          </a:ln>
        </p:spPr>
        <p:txBody>
          <a:bodyPr spcFirstLastPara="1" wrap="square" lIns="0" tIns="0" rIns="0" bIns="0" anchor="t" anchorCtr="0">
            <a:noAutofit/>
          </a:bodyPr>
          <a:lstStyle>
            <a:lvl1pPr lvl="0" algn="l">
              <a:lnSpc>
                <a:spcPct val="130000"/>
              </a:lnSpc>
              <a:spcBef>
                <a:spcPts val="600"/>
              </a:spcBef>
              <a:spcAft>
                <a:spcPts val="0"/>
              </a:spcAft>
              <a:buClr>
                <a:schemeClr val="lt1"/>
              </a:buClr>
              <a:buSzPts val="1400"/>
              <a:buNone/>
              <a:defRPr sz="1400" b="0">
                <a:solidFill>
                  <a:schemeClr val="lt1"/>
                </a:solidFill>
                <a:latin typeface="Tahoma"/>
                <a:ea typeface="Tahoma"/>
                <a:cs typeface="Tahoma"/>
                <a:sym typeface="Tahoma"/>
              </a:defRPr>
            </a:lvl1pPr>
            <a:lvl2pPr lvl="1" algn="ctr">
              <a:lnSpc>
                <a:spcPct val="130000"/>
              </a:lnSpc>
              <a:spcBef>
                <a:spcPts val="600"/>
              </a:spcBef>
              <a:spcAft>
                <a:spcPts val="0"/>
              </a:spcAft>
              <a:buClr>
                <a:schemeClr val="dk1"/>
              </a:buClr>
              <a:buSzPts val="700"/>
              <a:buNone/>
              <a:defRPr sz="700"/>
            </a:lvl2pPr>
            <a:lvl3pPr lvl="2" algn="ctr">
              <a:lnSpc>
                <a:spcPct val="130000"/>
              </a:lnSpc>
              <a:spcBef>
                <a:spcPts val="300"/>
              </a:spcBef>
              <a:spcAft>
                <a:spcPts val="0"/>
              </a:spcAft>
              <a:buClr>
                <a:schemeClr val="dk1"/>
              </a:buClr>
              <a:buSzPts val="600"/>
              <a:buNone/>
              <a:defRPr sz="600"/>
            </a:lvl3pPr>
            <a:lvl4pPr lvl="3" algn="ctr">
              <a:lnSpc>
                <a:spcPct val="130000"/>
              </a:lnSpc>
              <a:spcBef>
                <a:spcPts val="300"/>
              </a:spcBef>
              <a:spcAft>
                <a:spcPts val="0"/>
              </a:spcAft>
              <a:buClr>
                <a:schemeClr val="dk1"/>
              </a:buClr>
              <a:buSzPts val="500"/>
              <a:buNone/>
              <a:defRPr sz="500"/>
            </a:lvl4pPr>
            <a:lvl5pPr lvl="4" algn="ctr">
              <a:lnSpc>
                <a:spcPct val="130000"/>
              </a:lnSpc>
              <a:spcBef>
                <a:spcPts val="300"/>
              </a:spcBef>
              <a:spcAft>
                <a:spcPts val="0"/>
              </a:spcAft>
              <a:buClr>
                <a:schemeClr val="dk1"/>
              </a:buClr>
              <a:buSzPts val="500"/>
              <a:buNone/>
              <a:defRPr sz="500"/>
            </a:lvl5pPr>
            <a:lvl6pPr lvl="5" algn="ctr">
              <a:lnSpc>
                <a:spcPct val="90000"/>
              </a:lnSpc>
              <a:spcBef>
                <a:spcPts val="200"/>
              </a:spcBef>
              <a:spcAft>
                <a:spcPts val="0"/>
              </a:spcAft>
              <a:buClr>
                <a:schemeClr val="dk1"/>
              </a:buClr>
              <a:buSzPts val="500"/>
              <a:buNone/>
              <a:defRPr sz="500"/>
            </a:lvl6pPr>
            <a:lvl7pPr lvl="6" algn="ctr">
              <a:lnSpc>
                <a:spcPct val="90000"/>
              </a:lnSpc>
              <a:spcBef>
                <a:spcPts val="200"/>
              </a:spcBef>
              <a:spcAft>
                <a:spcPts val="0"/>
              </a:spcAft>
              <a:buClr>
                <a:schemeClr val="dk1"/>
              </a:buClr>
              <a:buSzPts val="500"/>
              <a:buNone/>
              <a:defRPr sz="500"/>
            </a:lvl7pPr>
            <a:lvl8pPr lvl="7" algn="ctr">
              <a:lnSpc>
                <a:spcPct val="90000"/>
              </a:lnSpc>
              <a:spcBef>
                <a:spcPts val="200"/>
              </a:spcBef>
              <a:spcAft>
                <a:spcPts val="0"/>
              </a:spcAft>
              <a:buClr>
                <a:schemeClr val="dk1"/>
              </a:buClr>
              <a:buSzPts val="500"/>
              <a:buNone/>
              <a:defRPr sz="500"/>
            </a:lvl8pPr>
            <a:lvl9pPr lvl="8" algn="ctr">
              <a:lnSpc>
                <a:spcPct val="90000"/>
              </a:lnSpc>
              <a:spcBef>
                <a:spcPts val="200"/>
              </a:spcBef>
              <a:spcAft>
                <a:spcPts val="0"/>
              </a:spcAft>
              <a:buClr>
                <a:schemeClr val="dk1"/>
              </a:buClr>
              <a:buSzPts val="500"/>
              <a:buNone/>
              <a:defRPr sz="500"/>
            </a:lvl9pPr>
          </a:lstStyle>
          <a:p>
            <a:endParaRPr/>
          </a:p>
        </p:txBody>
      </p:sp>
      <p:sp>
        <p:nvSpPr>
          <p:cNvPr id="417" name="Google Shape;417;p54"/>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8" name="Google Shape;418;p54"/>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9" name="Google Shape;419;p54"/>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grpSp>
        <p:nvGrpSpPr>
          <p:cNvPr id="420" name="Google Shape;420;p54"/>
          <p:cNvGrpSpPr/>
          <p:nvPr/>
        </p:nvGrpSpPr>
        <p:grpSpPr>
          <a:xfrm>
            <a:off x="684788" y="4020709"/>
            <a:ext cx="3694813" cy="387099"/>
            <a:chOff x="1143014" y="6453115"/>
            <a:chExt cx="4926418" cy="516131"/>
          </a:xfrm>
        </p:grpSpPr>
        <p:pic>
          <p:nvPicPr>
            <p:cNvPr id="421" name="Google Shape;421;p54"/>
            <p:cNvPicPr preferRelativeResize="0"/>
            <p:nvPr/>
          </p:nvPicPr>
          <p:blipFill rotWithShape="1">
            <a:blip r:embed="rId2">
              <a:alphaModFix/>
            </a:blip>
            <a:srcRect/>
            <a:stretch/>
          </p:blipFill>
          <p:spPr>
            <a:xfrm>
              <a:off x="3731644" y="6453115"/>
              <a:ext cx="2337788" cy="492952"/>
            </a:xfrm>
            <a:prstGeom prst="rect">
              <a:avLst/>
            </a:prstGeom>
            <a:noFill/>
            <a:ln>
              <a:noFill/>
            </a:ln>
          </p:spPr>
        </p:pic>
        <p:pic>
          <p:nvPicPr>
            <p:cNvPr id="422" name="Google Shape;422;p54"/>
            <p:cNvPicPr preferRelativeResize="0"/>
            <p:nvPr/>
          </p:nvPicPr>
          <p:blipFill rotWithShape="1">
            <a:blip r:embed="rId3">
              <a:alphaModFix/>
            </a:blip>
            <a:srcRect/>
            <a:stretch/>
          </p:blipFill>
          <p:spPr>
            <a:xfrm>
              <a:off x="1143014" y="6464561"/>
              <a:ext cx="2337787" cy="504685"/>
            </a:xfrm>
            <a:prstGeom prst="rect">
              <a:avLst/>
            </a:prstGeom>
            <a:noFill/>
            <a:ln>
              <a:noFill/>
            </a:ln>
          </p:spPr>
        </p:pic>
      </p:grpSp>
      <p:pic>
        <p:nvPicPr>
          <p:cNvPr id="423" name="Google Shape;423;p54"/>
          <p:cNvPicPr preferRelativeResize="0"/>
          <p:nvPr/>
        </p:nvPicPr>
        <p:blipFill rotWithShape="1">
          <a:blip r:embed="rId4">
            <a:alphaModFix/>
          </a:blip>
          <a:srcRect/>
          <a:stretch/>
        </p:blipFill>
        <p:spPr>
          <a:xfrm>
            <a:off x="5835582" y="0"/>
            <a:ext cx="3307556" cy="36004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2_Custom Layout">
  <p:cSld name="2_Custom Layout">
    <p:spTree>
      <p:nvGrpSpPr>
        <p:cNvPr id="1" name="Shape 28"/>
        <p:cNvGrpSpPr/>
        <p:nvPr/>
      </p:nvGrpSpPr>
      <p:grpSpPr>
        <a:xfrm>
          <a:off x="0" y="0"/>
          <a:ext cx="0" cy="0"/>
          <a:chOff x="0" y="0"/>
          <a:chExt cx="0" cy="0"/>
        </a:xfrm>
      </p:grpSpPr>
      <p:sp>
        <p:nvSpPr>
          <p:cNvPr id="29" name="Google Shape;29;p95"/>
          <p:cNvSpPr>
            <a:spLocks noGrp="1"/>
          </p:cNvSpPr>
          <p:nvPr>
            <p:ph type="pic" idx="2"/>
          </p:nvPr>
        </p:nvSpPr>
        <p:spPr>
          <a:xfrm>
            <a:off x="1662687" y="0"/>
            <a:ext cx="3328147" cy="5143500"/>
          </a:xfrm>
          <a:prstGeom prst="rect">
            <a:avLst/>
          </a:prstGeom>
          <a:noFill/>
          <a:ln>
            <a:noFill/>
          </a:ln>
        </p:spPr>
      </p:sp>
      <p:sp>
        <p:nvSpPr>
          <p:cNvPr id="30" name="Google Shape;30;p95"/>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95"/>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32" name="Google Shape;32;p95"/>
          <p:cNvSpPr txBox="1">
            <a:spLocks noGrp="1"/>
          </p:cNvSpPr>
          <p:nvPr>
            <p:ph type="ftr" idx="11"/>
          </p:nvPr>
        </p:nvSpPr>
        <p:spPr>
          <a:xfrm rot="-5400000">
            <a:off x="-974724" y="2976867"/>
            <a:ext cx="2314575"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s 2">
  <p:cSld name="Contents 2">
    <p:bg>
      <p:bgPr>
        <a:solidFill>
          <a:schemeClr val="accent1"/>
        </a:solidFill>
        <a:effectLst/>
      </p:bgPr>
    </p:bg>
    <p:spTree>
      <p:nvGrpSpPr>
        <p:cNvPr id="1" name="Shape 424"/>
        <p:cNvGrpSpPr/>
        <p:nvPr/>
      </p:nvGrpSpPr>
      <p:grpSpPr>
        <a:xfrm>
          <a:off x="0" y="0"/>
          <a:ext cx="0" cy="0"/>
          <a:chOff x="0" y="0"/>
          <a:chExt cx="0" cy="0"/>
        </a:xfrm>
      </p:grpSpPr>
      <p:sp>
        <p:nvSpPr>
          <p:cNvPr id="425" name="Google Shape;425;p55"/>
          <p:cNvSpPr/>
          <p:nvPr/>
        </p:nvSpPr>
        <p:spPr>
          <a:xfrm rot="5400000">
            <a:off x="7721141" y="147577"/>
            <a:ext cx="1570436" cy="1275282"/>
          </a:xfrm>
          <a:custGeom>
            <a:avLst/>
            <a:gdLst/>
            <a:ahLst/>
            <a:cxnLst/>
            <a:rect l="l" t="t" r="r" b="b"/>
            <a:pathLst>
              <a:path w="2093914" h="1700376" extrusionOk="0">
                <a:moveTo>
                  <a:pt x="0" y="1669259"/>
                </a:moveTo>
                <a:lnTo>
                  <a:pt x="0" y="1096444"/>
                </a:lnTo>
                <a:lnTo>
                  <a:pt x="90739" y="1124656"/>
                </a:lnTo>
                <a:cubicBezTo>
                  <a:pt x="164197" y="1139716"/>
                  <a:pt x="240239" y="1147627"/>
                  <a:pt x="318102" y="1147627"/>
                </a:cubicBezTo>
                <a:lnTo>
                  <a:pt x="411965" y="1147627"/>
                </a:lnTo>
                <a:cubicBezTo>
                  <a:pt x="1034874" y="1147627"/>
                  <a:pt x="1541165" y="641336"/>
                  <a:pt x="1541165" y="18427"/>
                </a:cubicBezTo>
                <a:lnTo>
                  <a:pt x="1541165" y="0"/>
                </a:lnTo>
                <a:lnTo>
                  <a:pt x="2093914" y="0"/>
                </a:lnTo>
                <a:lnTo>
                  <a:pt x="2093914" y="18427"/>
                </a:lnTo>
                <a:cubicBezTo>
                  <a:pt x="2093914" y="482053"/>
                  <a:pt x="1905239" y="903015"/>
                  <a:pt x="1600896" y="1207358"/>
                </a:cubicBezTo>
                <a:cubicBezTo>
                  <a:pt x="1296552" y="1511701"/>
                  <a:pt x="875591" y="1700376"/>
                  <a:pt x="411965" y="1700376"/>
                </a:cubicBezTo>
                <a:lnTo>
                  <a:pt x="318102" y="1700376"/>
                </a:lnTo>
                <a:cubicBezTo>
                  <a:pt x="260149" y="1700376"/>
                  <a:pt x="202870" y="1697428"/>
                  <a:pt x="146407" y="1691674"/>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ahoma"/>
              <a:ea typeface="Tahoma"/>
              <a:cs typeface="Tahoma"/>
              <a:sym typeface="Tahoma"/>
            </a:endParaRPr>
          </a:p>
        </p:txBody>
      </p:sp>
      <p:sp>
        <p:nvSpPr>
          <p:cNvPr id="426" name="Google Shape;426;p55"/>
          <p:cNvSpPr/>
          <p:nvPr/>
        </p:nvSpPr>
        <p:spPr>
          <a:xfrm rot="10800000">
            <a:off x="526" y="3872533"/>
            <a:ext cx="2019698" cy="1270967"/>
          </a:xfrm>
          <a:custGeom>
            <a:avLst/>
            <a:gdLst/>
            <a:ahLst/>
            <a:cxnLst/>
            <a:rect l="l" t="t" r="r" b="b"/>
            <a:pathLst>
              <a:path w="2692931" h="1694623" extrusionOk="0">
                <a:moveTo>
                  <a:pt x="1775811" y="1694623"/>
                </a:moveTo>
                <a:lnTo>
                  <a:pt x="1681948" y="1694623"/>
                </a:lnTo>
                <a:cubicBezTo>
                  <a:pt x="754696" y="1694623"/>
                  <a:pt x="0" y="939927"/>
                  <a:pt x="0" y="12674"/>
                </a:cubicBezTo>
                <a:lnTo>
                  <a:pt x="0" y="0"/>
                </a:lnTo>
                <a:lnTo>
                  <a:pt x="552721" y="0"/>
                </a:lnTo>
                <a:lnTo>
                  <a:pt x="552749" y="12674"/>
                </a:lnTo>
                <a:cubicBezTo>
                  <a:pt x="552749" y="635583"/>
                  <a:pt x="1059040" y="1141874"/>
                  <a:pt x="1681948" y="1141874"/>
                </a:cubicBezTo>
                <a:lnTo>
                  <a:pt x="1775811" y="1141874"/>
                </a:lnTo>
                <a:cubicBezTo>
                  <a:pt x="2126197" y="1141874"/>
                  <a:pt x="2439685" y="981680"/>
                  <a:pt x="2646920" y="730647"/>
                </a:cubicBezTo>
                <a:lnTo>
                  <a:pt x="2692931" y="669146"/>
                </a:lnTo>
                <a:lnTo>
                  <a:pt x="2692931" y="1420917"/>
                </a:lnTo>
                <a:lnTo>
                  <a:pt x="2577057" y="1491343"/>
                </a:lnTo>
                <a:cubicBezTo>
                  <a:pt x="2338677" y="1620922"/>
                  <a:pt x="2065577" y="1694623"/>
                  <a:pt x="1775811" y="1694623"/>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ahoma"/>
              <a:ea typeface="Tahoma"/>
              <a:cs typeface="Tahoma"/>
              <a:sym typeface="Tahoma"/>
            </a:endParaRPr>
          </a:p>
        </p:txBody>
      </p:sp>
      <p:grpSp>
        <p:nvGrpSpPr>
          <p:cNvPr id="427" name="Google Shape;427;p55"/>
          <p:cNvGrpSpPr/>
          <p:nvPr/>
        </p:nvGrpSpPr>
        <p:grpSpPr>
          <a:xfrm>
            <a:off x="8284955" y="4602855"/>
            <a:ext cx="514396" cy="204282"/>
            <a:chOff x="6280716" y="9052560"/>
            <a:chExt cx="805885" cy="320041"/>
          </a:xfrm>
        </p:grpSpPr>
        <p:pic>
          <p:nvPicPr>
            <p:cNvPr id="428" name="Google Shape;428;p55"/>
            <p:cNvPicPr preferRelativeResize="0"/>
            <p:nvPr/>
          </p:nvPicPr>
          <p:blipFill rotWithShape="1">
            <a:blip r:embed="rId2">
              <a:alphaModFix/>
            </a:blip>
            <a:srcRect/>
            <a:stretch/>
          </p:blipFill>
          <p:spPr>
            <a:xfrm>
              <a:off x="6766560" y="9052560"/>
              <a:ext cx="320041" cy="320041"/>
            </a:xfrm>
            <a:prstGeom prst="rect">
              <a:avLst/>
            </a:prstGeom>
            <a:noFill/>
            <a:ln>
              <a:noFill/>
            </a:ln>
          </p:spPr>
        </p:pic>
        <p:pic>
          <p:nvPicPr>
            <p:cNvPr id="429" name="Google Shape;429;p55"/>
            <p:cNvPicPr preferRelativeResize="0"/>
            <p:nvPr/>
          </p:nvPicPr>
          <p:blipFill rotWithShape="1">
            <a:blip r:embed="rId3">
              <a:alphaModFix/>
            </a:blip>
            <a:srcRect/>
            <a:stretch/>
          </p:blipFill>
          <p:spPr>
            <a:xfrm>
              <a:off x="6280716" y="9052560"/>
              <a:ext cx="320040" cy="320040"/>
            </a:xfrm>
            <a:prstGeom prst="rect">
              <a:avLst/>
            </a:prstGeom>
            <a:noFill/>
            <a:ln>
              <a:noFill/>
            </a:ln>
          </p:spPr>
        </p:pic>
      </p:grpSp>
      <p:sp>
        <p:nvSpPr>
          <p:cNvPr id="430" name="Google Shape;430;p55"/>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1" name="Google Shape;431;p55"/>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2" name="Google Shape;432;p55"/>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433" name="Google Shape;433;p55"/>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Palatino Linotype"/>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4" name="Google Shape;434;p55"/>
          <p:cNvSpPr txBox="1">
            <a:spLocks noGrp="1"/>
          </p:cNvSpPr>
          <p:nvPr>
            <p:ph type="body" idx="1"/>
          </p:nvPr>
        </p:nvSpPr>
        <p:spPr>
          <a:xfrm>
            <a:off x="684788" y="2743200"/>
            <a:ext cx="12576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lt1"/>
              </a:buClr>
              <a:buSzPts val="800"/>
              <a:buNone/>
              <a:defRPr sz="800" b="0" cap="none">
                <a:solidFill>
                  <a:schemeClr val="lt1"/>
                </a:solidFill>
                <a:latin typeface="Tahoma"/>
                <a:ea typeface="Tahoma"/>
                <a:cs typeface="Tahoma"/>
                <a:sym typeface="Tahoma"/>
              </a:defRPr>
            </a:lvl1pPr>
            <a:lvl2pPr marL="914400" lvl="1"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2pPr>
            <a:lvl3pPr marL="1371600" lvl="2"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3pPr>
            <a:lvl4pPr marL="1828800" lvl="3"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4pPr>
            <a:lvl5pPr marL="2286000" lvl="4"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35" name="Google Shape;435;p55"/>
          <p:cNvSpPr txBox="1">
            <a:spLocks noGrp="1"/>
          </p:cNvSpPr>
          <p:nvPr>
            <p:ph type="body" idx="2"/>
          </p:nvPr>
        </p:nvSpPr>
        <p:spPr>
          <a:xfrm>
            <a:off x="684788" y="2091007"/>
            <a:ext cx="1257600" cy="570000"/>
          </a:xfrm>
          <a:prstGeom prst="rect">
            <a:avLst/>
          </a:prstGeom>
          <a:noFill/>
          <a:ln>
            <a:noFill/>
          </a:ln>
        </p:spPr>
        <p:txBody>
          <a:bodyPr spcFirstLastPara="1" wrap="square" lIns="0" tIns="0" rIns="0" bIns="0" anchor="b" anchorCtr="0">
            <a:noAutofit/>
          </a:bodyPr>
          <a:lstStyle>
            <a:lvl1pPr marL="457200" lvl="0" indent="-228600" algn="l">
              <a:lnSpc>
                <a:spcPct val="130000"/>
              </a:lnSpc>
              <a:spcBef>
                <a:spcPts val="600"/>
              </a:spcBef>
              <a:spcAft>
                <a:spcPts val="0"/>
              </a:spcAft>
              <a:buClr>
                <a:schemeClr val="accent5"/>
              </a:buClr>
              <a:buSzPts val="3600"/>
              <a:buNone/>
              <a:defRPr sz="3600">
                <a:solidFill>
                  <a:schemeClr val="accent5"/>
                </a:solidFill>
              </a:defRPr>
            </a:lvl1pPr>
            <a:lvl2pPr marL="914400" lvl="1" indent="-355600" algn="l">
              <a:lnSpc>
                <a:spcPct val="130000"/>
              </a:lnSpc>
              <a:spcBef>
                <a:spcPts val="600"/>
              </a:spcBef>
              <a:spcAft>
                <a:spcPts val="0"/>
              </a:spcAft>
              <a:buClr>
                <a:schemeClr val="dk1"/>
              </a:buClr>
              <a:buSzPts val="2000"/>
              <a:buChar char="•"/>
              <a:defRPr sz="2000"/>
            </a:lvl2pPr>
            <a:lvl3pPr marL="1371600" lvl="2" indent="-355600" algn="l">
              <a:lnSpc>
                <a:spcPct val="130000"/>
              </a:lnSpc>
              <a:spcBef>
                <a:spcPts val="300"/>
              </a:spcBef>
              <a:spcAft>
                <a:spcPts val="0"/>
              </a:spcAft>
              <a:buClr>
                <a:schemeClr val="dk1"/>
              </a:buClr>
              <a:buSzPts val="2000"/>
              <a:buChar char="−"/>
              <a:defRPr sz="2000"/>
            </a:lvl3pPr>
            <a:lvl4pPr marL="1828800" lvl="3" indent="-355600" algn="l">
              <a:lnSpc>
                <a:spcPct val="130000"/>
              </a:lnSpc>
              <a:spcBef>
                <a:spcPts val="300"/>
              </a:spcBef>
              <a:spcAft>
                <a:spcPts val="0"/>
              </a:spcAft>
              <a:buClr>
                <a:schemeClr val="dk1"/>
              </a:buClr>
              <a:buSzPts val="2000"/>
              <a:buChar char="−"/>
              <a:defRPr sz="2000"/>
            </a:lvl4pPr>
            <a:lvl5pPr marL="2286000" lvl="4" indent="-355600" algn="l">
              <a:lnSpc>
                <a:spcPct val="130000"/>
              </a:lnSpc>
              <a:spcBef>
                <a:spcPts val="300"/>
              </a:spcBef>
              <a:spcAft>
                <a:spcPts val="0"/>
              </a:spcAft>
              <a:buClr>
                <a:schemeClr val="dk1"/>
              </a:buClr>
              <a:buSzPts val="2000"/>
              <a:buChar char="−"/>
              <a:defRPr sz="20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36" name="Google Shape;436;p55"/>
          <p:cNvSpPr txBox="1">
            <a:spLocks noGrp="1"/>
          </p:cNvSpPr>
          <p:nvPr>
            <p:ph type="body" idx="3"/>
          </p:nvPr>
        </p:nvSpPr>
        <p:spPr>
          <a:xfrm>
            <a:off x="2028163" y="2743200"/>
            <a:ext cx="11910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lt1"/>
              </a:buClr>
              <a:buSzPts val="800"/>
              <a:buNone/>
              <a:defRPr sz="800" b="0" cap="none">
                <a:solidFill>
                  <a:schemeClr val="lt1"/>
                </a:solidFill>
                <a:latin typeface="Tahoma"/>
                <a:ea typeface="Tahoma"/>
                <a:cs typeface="Tahoma"/>
                <a:sym typeface="Tahoma"/>
              </a:defRPr>
            </a:lvl1pPr>
            <a:lvl2pPr marL="914400" lvl="1"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2pPr>
            <a:lvl3pPr marL="1371600" lvl="2"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3pPr>
            <a:lvl4pPr marL="1828800" lvl="3"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4pPr>
            <a:lvl5pPr marL="2286000" lvl="4"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37" name="Google Shape;437;p55"/>
          <p:cNvSpPr txBox="1">
            <a:spLocks noGrp="1"/>
          </p:cNvSpPr>
          <p:nvPr>
            <p:ph type="body" idx="4"/>
          </p:nvPr>
        </p:nvSpPr>
        <p:spPr>
          <a:xfrm>
            <a:off x="2028163" y="2091007"/>
            <a:ext cx="1191000" cy="570000"/>
          </a:xfrm>
          <a:prstGeom prst="rect">
            <a:avLst/>
          </a:prstGeom>
          <a:noFill/>
          <a:ln>
            <a:noFill/>
          </a:ln>
        </p:spPr>
        <p:txBody>
          <a:bodyPr spcFirstLastPara="1" wrap="square" lIns="0" tIns="0" rIns="0" bIns="0" anchor="b" anchorCtr="0">
            <a:noAutofit/>
          </a:bodyPr>
          <a:lstStyle>
            <a:lvl1pPr marL="457200" lvl="0" indent="-228600" algn="l">
              <a:lnSpc>
                <a:spcPct val="130000"/>
              </a:lnSpc>
              <a:spcBef>
                <a:spcPts val="600"/>
              </a:spcBef>
              <a:spcAft>
                <a:spcPts val="0"/>
              </a:spcAft>
              <a:buClr>
                <a:schemeClr val="accent5"/>
              </a:buClr>
              <a:buSzPts val="3600"/>
              <a:buNone/>
              <a:defRPr sz="3600">
                <a:solidFill>
                  <a:schemeClr val="accent5"/>
                </a:solidFill>
              </a:defRPr>
            </a:lvl1pPr>
            <a:lvl2pPr marL="914400" lvl="1" indent="-355600" algn="l">
              <a:lnSpc>
                <a:spcPct val="130000"/>
              </a:lnSpc>
              <a:spcBef>
                <a:spcPts val="600"/>
              </a:spcBef>
              <a:spcAft>
                <a:spcPts val="0"/>
              </a:spcAft>
              <a:buClr>
                <a:schemeClr val="dk1"/>
              </a:buClr>
              <a:buSzPts val="2000"/>
              <a:buChar char="•"/>
              <a:defRPr sz="2000"/>
            </a:lvl2pPr>
            <a:lvl3pPr marL="1371600" lvl="2" indent="-355600" algn="l">
              <a:lnSpc>
                <a:spcPct val="130000"/>
              </a:lnSpc>
              <a:spcBef>
                <a:spcPts val="300"/>
              </a:spcBef>
              <a:spcAft>
                <a:spcPts val="0"/>
              </a:spcAft>
              <a:buClr>
                <a:schemeClr val="dk1"/>
              </a:buClr>
              <a:buSzPts val="2000"/>
              <a:buChar char="−"/>
              <a:defRPr sz="2000"/>
            </a:lvl3pPr>
            <a:lvl4pPr marL="1828800" lvl="3" indent="-355600" algn="l">
              <a:lnSpc>
                <a:spcPct val="130000"/>
              </a:lnSpc>
              <a:spcBef>
                <a:spcPts val="300"/>
              </a:spcBef>
              <a:spcAft>
                <a:spcPts val="0"/>
              </a:spcAft>
              <a:buClr>
                <a:schemeClr val="dk1"/>
              </a:buClr>
              <a:buSzPts val="2000"/>
              <a:buChar char="−"/>
              <a:defRPr sz="2000"/>
            </a:lvl4pPr>
            <a:lvl5pPr marL="2286000" lvl="4" indent="-355600" algn="l">
              <a:lnSpc>
                <a:spcPct val="130000"/>
              </a:lnSpc>
              <a:spcBef>
                <a:spcPts val="300"/>
              </a:spcBef>
              <a:spcAft>
                <a:spcPts val="0"/>
              </a:spcAft>
              <a:buClr>
                <a:schemeClr val="dk1"/>
              </a:buClr>
              <a:buSzPts val="2000"/>
              <a:buChar char="−"/>
              <a:defRPr sz="20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38" name="Google Shape;438;p55"/>
          <p:cNvSpPr txBox="1">
            <a:spLocks noGrp="1"/>
          </p:cNvSpPr>
          <p:nvPr>
            <p:ph type="body" idx="5"/>
          </p:nvPr>
        </p:nvSpPr>
        <p:spPr>
          <a:xfrm>
            <a:off x="3314373" y="2743200"/>
            <a:ext cx="12006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lt1"/>
              </a:buClr>
              <a:buSzPts val="800"/>
              <a:buNone/>
              <a:defRPr sz="800" b="0" cap="none">
                <a:solidFill>
                  <a:schemeClr val="lt1"/>
                </a:solidFill>
                <a:latin typeface="Tahoma"/>
                <a:ea typeface="Tahoma"/>
                <a:cs typeface="Tahoma"/>
                <a:sym typeface="Tahoma"/>
              </a:defRPr>
            </a:lvl1pPr>
            <a:lvl2pPr marL="914400" lvl="1"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2pPr>
            <a:lvl3pPr marL="1371600" lvl="2"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3pPr>
            <a:lvl4pPr marL="1828800" lvl="3"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4pPr>
            <a:lvl5pPr marL="2286000" lvl="4"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39" name="Google Shape;439;p55"/>
          <p:cNvSpPr txBox="1">
            <a:spLocks noGrp="1"/>
          </p:cNvSpPr>
          <p:nvPr>
            <p:ph type="body" idx="6"/>
          </p:nvPr>
        </p:nvSpPr>
        <p:spPr>
          <a:xfrm>
            <a:off x="3314373" y="2091007"/>
            <a:ext cx="1200600" cy="570000"/>
          </a:xfrm>
          <a:prstGeom prst="rect">
            <a:avLst/>
          </a:prstGeom>
          <a:noFill/>
          <a:ln>
            <a:noFill/>
          </a:ln>
        </p:spPr>
        <p:txBody>
          <a:bodyPr spcFirstLastPara="1" wrap="square" lIns="0" tIns="0" rIns="0" bIns="0" anchor="b" anchorCtr="0">
            <a:noAutofit/>
          </a:bodyPr>
          <a:lstStyle>
            <a:lvl1pPr marL="457200" lvl="0" indent="-228600" algn="l">
              <a:lnSpc>
                <a:spcPct val="130000"/>
              </a:lnSpc>
              <a:spcBef>
                <a:spcPts val="600"/>
              </a:spcBef>
              <a:spcAft>
                <a:spcPts val="0"/>
              </a:spcAft>
              <a:buClr>
                <a:schemeClr val="accent5"/>
              </a:buClr>
              <a:buSzPts val="3600"/>
              <a:buNone/>
              <a:defRPr sz="3600">
                <a:solidFill>
                  <a:schemeClr val="accent5"/>
                </a:solidFill>
              </a:defRPr>
            </a:lvl1pPr>
            <a:lvl2pPr marL="914400" lvl="1" indent="-355600" algn="l">
              <a:lnSpc>
                <a:spcPct val="130000"/>
              </a:lnSpc>
              <a:spcBef>
                <a:spcPts val="600"/>
              </a:spcBef>
              <a:spcAft>
                <a:spcPts val="0"/>
              </a:spcAft>
              <a:buClr>
                <a:schemeClr val="dk1"/>
              </a:buClr>
              <a:buSzPts val="2000"/>
              <a:buChar char="•"/>
              <a:defRPr sz="2000"/>
            </a:lvl2pPr>
            <a:lvl3pPr marL="1371600" lvl="2" indent="-355600" algn="l">
              <a:lnSpc>
                <a:spcPct val="130000"/>
              </a:lnSpc>
              <a:spcBef>
                <a:spcPts val="300"/>
              </a:spcBef>
              <a:spcAft>
                <a:spcPts val="0"/>
              </a:spcAft>
              <a:buClr>
                <a:schemeClr val="dk1"/>
              </a:buClr>
              <a:buSzPts val="2000"/>
              <a:buChar char="−"/>
              <a:defRPr sz="2000"/>
            </a:lvl3pPr>
            <a:lvl4pPr marL="1828800" lvl="3" indent="-355600" algn="l">
              <a:lnSpc>
                <a:spcPct val="130000"/>
              </a:lnSpc>
              <a:spcBef>
                <a:spcPts val="300"/>
              </a:spcBef>
              <a:spcAft>
                <a:spcPts val="0"/>
              </a:spcAft>
              <a:buClr>
                <a:schemeClr val="dk1"/>
              </a:buClr>
              <a:buSzPts val="2000"/>
              <a:buChar char="−"/>
              <a:defRPr sz="2000"/>
            </a:lvl4pPr>
            <a:lvl5pPr marL="2286000" lvl="4" indent="-355600" algn="l">
              <a:lnSpc>
                <a:spcPct val="130000"/>
              </a:lnSpc>
              <a:spcBef>
                <a:spcPts val="300"/>
              </a:spcBef>
              <a:spcAft>
                <a:spcPts val="0"/>
              </a:spcAft>
              <a:buClr>
                <a:schemeClr val="dk1"/>
              </a:buClr>
              <a:buSzPts val="2000"/>
              <a:buChar char="−"/>
              <a:defRPr sz="20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40" name="Google Shape;440;p55"/>
          <p:cNvSpPr txBox="1">
            <a:spLocks noGrp="1"/>
          </p:cNvSpPr>
          <p:nvPr>
            <p:ph type="body" idx="7"/>
          </p:nvPr>
        </p:nvSpPr>
        <p:spPr>
          <a:xfrm>
            <a:off x="4629165" y="2743200"/>
            <a:ext cx="11895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lt1"/>
              </a:buClr>
              <a:buSzPts val="800"/>
              <a:buNone/>
              <a:defRPr sz="800" b="0" cap="none">
                <a:solidFill>
                  <a:schemeClr val="lt1"/>
                </a:solidFill>
                <a:latin typeface="Tahoma"/>
                <a:ea typeface="Tahoma"/>
                <a:cs typeface="Tahoma"/>
                <a:sym typeface="Tahoma"/>
              </a:defRPr>
            </a:lvl1pPr>
            <a:lvl2pPr marL="914400" lvl="1"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2pPr>
            <a:lvl3pPr marL="1371600" lvl="2"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3pPr>
            <a:lvl4pPr marL="1828800" lvl="3"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4pPr>
            <a:lvl5pPr marL="2286000" lvl="4"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41" name="Google Shape;441;p55"/>
          <p:cNvSpPr txBox="1">
            <a:spLocks noGrp="1"/>
          </p:cNvSpPr>
          <p:nvPr>
            <p:ph type="body" idx="8"/>
          </p:nvPr>
        </p:nvSpPr>
        <p:spPr>
          <a:xfrm>
            <a:off x="4629165" y="2091007"/>
            <a:ext cx="1189500" cy="570000"/>
          </a:xfrm>
          <a:prstGeom prst="rect">
            <a:avLst/>
          </a:prstGeom>
          <a:noFill/>
          <a:ln>
            <a:noFill/>
          </a:ln>
        </p:spPr>
        <p:txBody>
          <a:bodyPr spcFirstLastPara="1" wrap="square" lIns="0" tIns="0" rIns="0" bIns="0" anchor="b" anchorCtr="0">
            <a:noAutofit/>
          </a:bodyPr>
          <a:lstStyle>
            <a:lvl1pPr marL="457200" lvl="0" indent="-228600" algn="l">
              <a:lnSpc>
                <a:spcPct val="130000"/>
              </a:lnSpc>
              <a:spcBef>
                <a:spcPts val="600"/>
              </a:spcBef>
              <a:spcAft>
                <a:spcPts val="0"/>
              </a:spcAft>
              <a:buClr>
                <a:schemeClr val="accent5"/>
              </a:buClr>
              <a:buSzPts val="3600"/>
              <a:buNone/>
              <a:defRPr sz="3600">
                <a:solidFill>
                  <a:schemeClr val="accent5"/>
                </a:solidFill>
              </a:defRPr>
            </a:lvl1pPr>
            <a:lvl2pPr marL="914400" lvl="1" indent="-355600" algn="l">
              <a:lnSpc>
                <a:spcPct val="130000"/>
              </a:lnSpc>
              <a:spcBef>
                <a:spcPts val="600"/>
              </a:spcBef>
              <a:spcAft>
                <a:spcPts val="0"/>
              </a:spcAft>
              <a:buClr>
                <a:schemeClr val="dk1"/>
              </a:buClr>
              <a:buSzPts val="2000"/>
              <a:buChar char="•"/>
              <a:defRPr sz="2000"/>
            </a:lvl2pPr>
            <a:lvl3pPr marL="1371600" lvl="2" indent="-355600" algn="l">
              <a:lnSpc>
                <a:spcPct val="130000"/>
              </a:lnSpc>
              <a:spcBef>
                <a:spcPts val="300"/>
              </a:spcBef>
              <a:spcAft>
                <a:spcPts val="0"/>
              </a:spcAft>
              <a:buClr>
                <a:schemeClr val="dk1"/>
              </a:buClr>
              <a:buSzPts val="2000"/>
              <a:buChar char="−"/>
              <a:defRPr sz="2000"/>
            </a:lvl3pPr>
            <a:lvl4pPr marL="1828800" lvl="3" indent="-355600" algn="l">
              <a:lnSpc>
                <a:spcPct val="130000"/>
              </a:lnSpc>
              <a:spcBef>
                <a:spcPts val="300"/>
              </a:spcBef>
              <a:spcAft>
                <a:spcPts val="0"/>
              </a:spcAft>
              <a:buClr>
                <a:schemeClr val="dk1"/>
              </a:buClr>
              <a:buSzPts val="2000"/>
              <a:buChar char="−"/>
              <a:defRPr sz="2000"/>
            </a:lvl4pPr>
            <a:lvl5pPr marL="2286000" lvl="4" indent="-355600" algn="l">
              <a:lnSpc>
                <a:spcPct val="130000"/>
              </a:lnSpc>
              <a:spcBef>
                <a:spcPts val="300"/>
              </a:spcBef>
              <a:spcAft>
                <a:spcPts val="0"/>
              </a:spcAft>
              <a:buClr>
                <a:schemeClr val="dk1"/>
              </a:buClr>
              <a:buSzPts val="2000"/>
              <a:buChar char="−"/>
              <a:defRPr sz="20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42" name="Google Shape;442;p55"/>
          <p:cNvSpPr txBox="1">
            <a:spLocks noGrp="1"/>
          </p:cNvSpPr>
          <p:nvPr>
            <p:ph type="body" idx="9"/>
          </p:nvPr>
        </p:nvSpPr>
        <p:spPr>
          <a:xfrm>
            <a:off x="5926293" y="2743200"/>
            <a:ext cx="11895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lt1"/>
              </a:buClr>
              <a:buSzPts val="800"/>
              <a:buNone/>
              <a:defRPr sz="800" b="0" cap="none">
                <a:solidFill>
                  <a:schemeClr val="lt1"/>
                </a:solidFill>
                <a:latin typeface="Tahoma"/>
                <a:ea typeface="Tahoma"/>
                <a:cs typeface="Tahoma"/>
                <a:sym typeface="Tahoma"/>
              </a:defRPr>
            </a:lvl1pPr>
            <a:lvl2pPr marL="914400" lvl="1"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2pPr>
            <a:lvl3pPr marL="1371600" lvl="2"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3pPr>
            <a:lvl4pPr marL="1828800" lvl="3"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4pPr>
            <a:lvl5pPr marL="2286000" lvl="4"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43" name="Google Shape;443;p55"/>
          <p:cNvSpPr txBox="1">
            <a:spLocks noGrp="1"/>
          </p:cNvSpPr>
          <p:nvPr>
            <p:ph type="body" idx="13"/>
          </p:nvPr>
        </p:nvSpPr>
        <p:spPr>
          <a:xfrm>
            <a:off x="5926293" y="2091007"/>
            <a:ext cx="1189500" cy="570000"/>
          </a:xfrm>
          <a:prstGeom prst="rect">
            <a:avLst/>
          </a:prstGeom>
          <a:noFill/>
          <a:ln>
            <a:noFill/>
          </a:ln>
        </p:spPr>
        <p:txBody>
          <a:bodyPr spcFirstLastPara="1" wrap="square" lIns="0" tIns="0" rIns="0" bIns="0" anchor="b" anchorCtr="0">
            <a:noAutofit/>
          </a:bodyPr>
          <a:lstStyle>
            <a:lvl1pPr marL="457200" lvl="0" indent="-228600" algn="l">
              <a:lnSpc>
                <a:spcPct val="130000"/>
              </a:lnSpc>
              <a:spcBef>
                <a:spcPts val="600"/>
              </a:spcBef>
              <a:spcAft>
                <a:spcPts val="0"/>
              </a:spcAft>
              <a:buClr>
                <a:schemeClr val="accent5"/>
              </a:buClr>
              <a:buSzPts val="3600"/>
              <a:buNone/>
              <a:defRPr sz="3600">
                <a:solidFill>
                  <a:schemeClr val="accent5"/>
                </a:solidFill>
              </a:defRPr>
            </a:lvl1pPr>
            <a:lvl2pPr marL="914400" lvl="1" indent="-355600" algn="l">
              <a:lnSpc>
                <a:spcPct val="130000"/>
              </a:lnSpc>
              <a:spcBef>
                <a:spcPts val="600"/>
              </a:spcBef>
              <a:spcAft>
                <a:spcPts val="0"/>
              </a:spcAft>
              <a:buClr>
                <a:schemeClr val="dk1"/>
              </a:buClr>
              <a:buSzPts val="2000"/>
              <a:buChar char="•"/>
              <a:defRPr sz="2000"/>
            </a:lvl2pPr>
            <a:lvl3pPr marL="1371600" lvl="2" indent="-355600" algn="l">
              <a:lnSpc>
                <a:spcPct val="130000"/>
              </a:lnSpc>
              <a:spcBef>
                <a:spcPts val="300"/>
              </a:spcBef>
              <a:spcAft>
                <a:spcPts val="0"/>
              </a:spcAft>
              <a:buClr>
                <a:schemeClr val="dk1"/>
              </a:buClr>
              <a:buSzPts val="2000"/>
              <a:buChar char="−"/>
              <a:defRPr sz="2000"/>
            </a:lvl3pPr>
            <a:lvl4pPr marL="1828800" lvl="3" indent="-355600" algn="l">
              <a:lnSpc>
                <a:spcPct val="130000"/>
              </a:lnSpc>
              <a:spcBef>
                <a:spcPts val="300"/>
              </a:spcBef>
              <a:spcAft>
                <a:spcPts val="0"/>
              </a:spcAft>
              <a:buClr>
                <a:schemeClr val="dk1"/>
              </a:buClr>
              <a:buSzPts val="2000"/>
              <a:buChar char="−"/>
              <a:defRPr sz="2000"/>
            </a:lvl4pPr>
            <a:lvl5pPr marL="2286000" lvl="4" indent="-355600" algn="l">
              <a:lnSpc>
                <a:spcPct val="130000"/>
              </a:lnSpc>
              <a:spcBef>
                <a:spcPts val="300"/>
              </a:spcBef>
              <a:spcAft>
                <a:spcPts val="0"/>
              </a:spcAft>
              <a:buClr>
                <a:schemeClr val="dk1"/>
              </a:buClr>
              <a:buSzPts val="2000"/>
              <a:buChar char="−"/>
              <a:defRPr sz="20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44" name="Google Shape;444;p55"/>
          <p:cNvSpPr txBox="1">
            <a:spLocks noGrp="1"/>
          </p:cNvSpPr>
          <p:nvPr>
            <p:ph type="body" idx="14"/>
          </p:nvPr>
        </p:nvSpPr>
        <p:spPr>
          <a:xfrm>
            <a:off x="7211113" y="2743200"/>
            <a:ext cx="12576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lt1"/>
              </a:buClr>
              <a:buSzPts val="800"/>
              <a:buNone/>
              <a:defRPr sz="800" b="0" cap="none">
                <a:solidFill>
                  <a:schemeClr val="lt1"/>
                </a:solidFill>
                <a:latin typeface="Tahoma"/>
                <a:ea typeface="Tahoma"/>
                <a:cs typeface="Tahoma"/>
                <a:sym typeface="Tahoma"/>
              </a:defRPr>
            </a:lvl1pPr>
            <a:lvl2pPr marL="914400" lvl="1"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2pPr>
            <a:lvl3pPr marL="1371600" lvl="2"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3pPr>
            <a:lvl4pPr marL="1828800" lvl="3"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4pPr>
            <a:lvl5pPr marL="2286000" lvl="4"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45" name="Google Shape;445;p55"/>
          <p:cNvSpPr txBox="1">
            <a:spLocks noGrp="1"/>
          </p:cNvSpPr>
          <p:nvPr>
            <p:ph type="body" idx="15"/>
          </p:nvPr>
        </p:nvSpPr>
        <p:spPr>
          <a:xfrm>
            <a:off x="7211113" y="2091007"/>
            <a:ext cx="1257600" cy="570000"/>
          </a:xfrm>
          <a:prstGeom prst="rect">
            <a:avLst/>
          </a:prstGeom>
          <a:noFill/>
          <a:ln>
            <a:noFill/>
          </a:ln>
        </p:spPr>
        <p:txBody>
          <a:bodyPr spcFirstLastPara="1" wrap="square" lIns="0" tIns="0" rIns="0" bIns="0" anchor="b" anchorCtr="0">
            <a:noAutofit/>
          </a:bodyPr>
          <a:lstStyle>
            <a:lvl1pPr marL="457200" lvl="0" indent="-228600" algn="l">
              <a:lnSpc>
                <a:spcPct val="130000"/>
              </a:lnSpc>
              <a:spcBef>
                <a:spcPts val="600"/>
              </a:spcBef>
              <a:spcAft>
                <a:spcPts val="0"/>
              </a:spcAft>
              <a:buClr>
                <a:schemeClr val="accent5"/>
              </a:buClr>
              <a:buSzPts val="3600"/>
              <a:buNone/>
              <a:defRPr sz="3600">
                <a:solidFill>
                  <a:schemeClr val="accent5"/>
                </a:solidFill>
              </a:defRPr>
            </a:lvl1pPr>
            <a:lvl2pPr marL="914400" lvl="1" indent="-355600" algn="l">
              <a:lnSpc>
                <a:spcPct val="130000"/>
              </a:lnSpc>
              <a:spcBef>
                <a:spcPts val="600"/>
              </a:spcBef>
              <a:spcAft>
                <a:spcPts val="0"/>
              </a:spcAft>
              <a:buClr>
                <a:schemeClr val="dk1"/>
              </a:buClr>
              <a:buSzPts val="2000"/>
              <a:buChar char="•"/>
              <a:defRPr sz="2000"/>
            </a:lvl2pPr>
            <a:lvl3pPr marL="1371600" lvl="2" indent="-355600" algn="l">
              <a:lnSpc>
                <a:spcPct val="130000"/>
              </a:lnSpc>
              <a:spcBef>
                <a:spcPts val="300"/>
              </a:spcBef>
              <a:spcAft>
                <a:spcPts val="0"/>
              </a:spcAft>
              <a:buClr>
                <a:schemeClr val="dk1"/>
              </a:buClr>
              <a:buSzPts val="2000"/>
              <a:buChar char="−"/>
              <a:defRPr sz="2000"/>
            </a:lvl3pPr>
            <a:lvl4pPr marL="1828800" lvl="3" indent="-355600" algn="l">
              <a:lnSpc>
                <a:spcPct val="130000"/>
              </a:lnSpc>
              <a:spcBef>
                <a:spcPts val="300"/>
              </a:spcBef>
              <a:spcAft>
                <a:spcPts val="0"/>
              </a:spcAft>
              <a:buClr>
                <a:schemeClr val="dk1"/>
              </a:buClr>
              <a:buSzPts val="2000"/>
              <a:buChar char="−"/>
              <a:defRPr sz="2000"/>
            </a:lvl4pPr>
            <a:lvl5pPr marL="2286000" lvl="4" indent="-355600" algn="l">
              <a:lnSpc>
                <a:spcPct val="130000"/>
              </a:lnSpc>
              <a:spcBef>
                <a:spcPts val="300"/>
              </a:spcBef>
              <a:spcAft>
                <a:spcPts val="0"/>
              </a:spcAft>
              <a:buClr>
                <a:schemeClr val="dk1"/>
              </a:buClr>
              <a:buSzPts val="2000"/>
              <a:buChar char="−"/>
              <a:defRPr sz="20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46" name="Google Shape;446;p55"/>
          <p:cNvSpPr txBox="1">
            <a:spLocks noGrp="1"/>
          </p:cNvSpPr>
          <p:nvPr>
            <p:ph type="body" idx="16"/>
          </p:nvPr>
        </p:nvSpPr>
        <p:spPr>
          <a:xfrm>
            <a:off x="684788" y="1527018"/>
            <a:ext cx="7774500" cy="3867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lt1"/>
              </a:buClr>
              <a:buSzPts val="1400"/>
              <a:buNone/>
              <a:defRPr sz="1400">
                <a:solidFill>
                  <a:schemeClr val="lt1"/>
                </a:solidFill>
                <a:latin typeface="Tahoma"/>
                <a:ea typeface="Tahoma"/>
                <a:cs typeface="Tahoma"/>
                <a:sym typeface="Tahoma"/>
              </a:defRPr>
            </a:lvl1pPr>
            <a:lvl2pPr marL="914400" lvl="1" indent="-279400" algn="l">
              <a:lnSpc>
                <a:spcPct val="120000"/>
              </a:lnSpc>
              <a:spcBef>
                <a:spcPts val="600"/>
              </a:spcBef>
              <a:spcAft>
                <a:spcPts val="0"/>
              </a:spcAft>
              <a:buClr>
                <a:schemeClr val="lt1"/>
              </a:buClr>
              <a:buSzPts val="800"/>
              <a:buChar char="•"/>
              <a:defRPr sz="800">
                <a:solidFill>
                  <a:schemeClr val="lt1"/>
                </a:solidFill>
                <a:latin typeface="Palatino Linotype"/>
                <a:ea typeface="Palatino Linotype"/>
                <a:cs typeface="Palatino Linotype"/>
                <a:sym typeface="Palatino Linotype"/>
              </a:defRPr>
            </a:lvl2pPr>
            <a:lvl3pPr marL="1371600" lvl="2" indent="-279400" algn="l">
              <a:lnSpc>
                <a:spcPct val="120000"/>
              </a:lnSpc>
              <a:spcBef>
                <a:spcPts val="300"/>
              </a:spcBef>
              <a:spcAft>
                <a:spcPts val="0"/>
              </a:spcAft>
              <a:buClr>
                <a:schemeClr val="lt1"/>
              </a:buClr>
              <a:buSzPts val="800"/>
              <a:buChar char="−"/>
              <a:defRPr sz="800">
                <a:solidFill>
                  <a:schemeClr val="lt1"/>
                </a:solidFill>
                <a:latin typeface="Palatino Linotype"/>
                <a:ea typeface="Palatino Linotype"/>
                <a:cs typeface="Palatino Linotype"/>
                <a:sym typeface="Palatino Linotype"/>
              </a:defRPr>
            </a:lvl3pPr>
            <a:lvl4pPr marL="1828800" lvl="3" indent="-279400" algn="l">
              <a:lnSpc>
                <a:spcPct val="120000"/>
              </a:lnSpc>
              <a:spcBef>
                <a:spcPts val="300"/>
              </a:spcBef>
              <a:spcAft>
                <a:spcPts val="0"/>
              </a:spcAft>
              <a:buClr>
                <a:schemeClr val="lt1"/>
              </a:buClr>
              <a:buSzPts val="800"/>
              <a:buChar char="−"/>
              <a:defRPr sz="800">
                <a:solidFill>
                  <a:schemeClr val="lt1"/>
                </a:solidFill>
                <a:latin typeface="Palatino Linotype"/>
                <a:ea typeface="Palatino Linotype"/>
                <a:cs typeface="Palatino Linotype"/>
                <a:sym typeface="Palatino Linotype"/>
              </a:defRPr>
            </a:lvl4pPr>
            <a:lvl5pPr marL="2286000" lvl="4" indent="-279400" algn="l">
              <a:lnSpc>
                <a:spcPct val="120000"/>
              </a:lnSpc>
              <a:spcBef>
                <a:spcPts val="300"/>
              </a:spcBef>
              <a:spcAft>
                <a:spcPts val="0"/>
              </a:spcAft>
              <a:buClr>
                <a:schemeClr val="lt1"/>
              </a:buClr>
              <a:buSzPts val="800"/>
              <a:buChar char="−"/>
              <a:defRPr sz="800">
                <a:solidFill>
                  <a:schemeClr val="lt1"/>
                </a:solidFill>
                <a:latin typeface="Palatino Linotype"/>
                <a:ea typeface="Palatino Linotype"/>
                <a:cs typeface="Palatino Linotype"/>
                <a:sym typeface="Palatino Linotype"/>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bg>
      <p:bgPr>
        <a:solidFill>
          <a:schemeClr val="accent1"/>
        </a:solidFill>
        <a:effectLst/>
      </p:bgPr>
    </p:bg>
    <p:spTree>
      <p:nvGrpSpPr>
        <p:cNvPr id="1" name="Shape 447"/>
        <p:cNvGrpSpPr/>
        <p:nvPr/>
      </p:nvGrpSpPr>
      <p:grpSpPr>
        <a:xfrm>
          <a:off x="0" y="0"/>
          <a:ext cx="0" cy="0"/>
          <a:chOff x="0" y="0"/>
          <a:chExt cx="0" cy="0"/>
        </a:xfrm>
      </p:grpSpPr>
      <p:sp>
        <p:nvSpPr>
          <p:cNvPr id="448" name="Google Shape;448;p56"/>
          <p:cNvSpPr/>
          <p:nvPr/>
        </p:nvSpPr>
        <p:spPr>
          <a:xfrm rot="5400000">
            <a:off x="7721141" y="147577"/>
            <a:ext cx="1570436" cy="1275282"/>
          </a:xfrm>
          <a:custGeom>
            <a:avLst/>
            <a:gdLst/>
            <a:ahLst/>
            <a:cxnLst/>
            <a:rect l="l" t="t" r="r" b="b"/>
            <a:pathLst>
              <a:path w="2093914" h="1700376" extrusionOk="0">
                <a:moveTo>
                  <a:pt x="0" y="1669259"/>
                </a:moveTo>
                <a:lnTo>
                  <a:pt x="0" y="1096444"/>
                </a:lnTo>
                <a:lnTo>
                  <a:pt x="90739" y="1124656"/>
                </a:lnTo>
                <a:cubicBezTo>
                  <a:pt x="164197" y="1139716"/>
                  <a:pt x="240239" y="1147627"/>
                  <a:pt x="318102" y="1147627"/>
                </a:cubicBezTo>
                <a:lnTo>
                  <a:pt x="411965" y="1147627"/>
                </a:lnTo>
                <a:cubicBezTo>
                  <a:pt x="1034874" y="1147627"/>
                  <a:pt x="1541165" y="641336"/>
                  <a:pt x="1541165" y="18427"/>
                </a:cubicBezTo>
                <a:lnTo>
                  <a:pt x="1541165" y="0"/>
                </a:lnTo>
                <a:lnTo>
                  <a:pt x="2093914" y="0"/>
                </a:lnTo>
                <a:lnTo>
                  <a:pt x="2093914" y="18427"/>
                </a:lnTo>
                <a:cubicBezTo>
                  <a:pt x="2093914" y="482053"/>
                  <a:pt x="1905239" y="903015"/>
                  <a:pt x="1600896" y="1207358"/>
                </a:cubicBezTo>
                <a:cubicBezTo>
                  <a:pt x="1296552" y="1511701"/>
                  <a:pt x="875591" y="1700376"/>
                  <a:pt x="411965" y="1700376"/>
                </a:cubicBezTo>
                <a:lnTo>
                  <a:pt x="318102" y="1700376"/>
                </a:lnTo>
                <a:cubicBezTo>
                  <a:pt x="260149" y="1700376"/>
                  <a:pt x="202870" y="1697428"/>
                  <a:pt x="146407" y="1691674"/>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ahoma"/>
              <a:ea typeface="Tahoma"/>
              <a:cs typeface="Tahoma"/>
              <a:sym typeface="Tahoma"/>
            </a:endParaRPr>
          </a:p>
        </p:txBody>
      </p:sp>
      <p:sp>
        <p:nvSpPr>
          <p:cNvPr id="449" name="Google Shape;449;p56"/>
          <p:cNvSpPr/>
          <p:nvPr/>
        </p:nvSpPr>
        <p:spPr>
          <a:xfrm rot="10800000">
            <a:off x="526" y="3872533"/>
            <a:ext cx="2019698" cy="1270967"/>
          </a:xfrm>
          <a:custGeom>
            <a:avLst/>
            <a:gdLst/>
            <a:ahLst/>
            <a:cxnLst/>
            <a:rect l="l" t="t" r="r" b="b"/>
            <a:pathLst>
              <a:path w="2692931" h="1694623" extrusionOk="0">
                <a:moveTo>
                  <a:pt x="1775811" y="1694623"/>
                </a:moveTo>
                <a:lnTo>
                  <a:pt x="1681948" y="1694623"/>
                </a:lnTo>
                <a:cubicBezTo>
                  <a:pt x="754696" y="1694623"/>
                  <a:pt x="0" y="939927"/>
                  <a:pt x="0" y="12674"/>
                </a:cubicBezTo>
                <a:lnTo>
                  <a:pt x="0" y="0"/>
                </a:lnTo>
                <a:lnTo>
                  <a:pt x="552721" y="0"/>
                </a:lnTo>
                <a:lnTo>
                  <a:pt x="552749" y="12674"/>
                </a:lnTo>
                <a:cubicBezTo>
                  <a:pt x="552749" y="635583"/>
                  <a:pt x="1059040" y="1141874"/>
                  <a:pt x="1681948" y="1141874"/>
                </a:cubicBezTo>
                <a:lnTo>
                  <a:pt x="1775811" y="1141874"/>
                </a:lnTo>
                <a:cubicBezTo>
                  <a:pt x="2126197" y="1141874"/>
                  <a:pt x="2439685" y="981680"/>
                  <a:pt x="2646920" y="730647"/>
                </a:cubicBezTo>
                <a:lnTo>
                  <a:pt x="2692931" y="669146"/>
                </a:lnTo>
                <a:lnTo>
                  <a:pt x="2692931" y="1420917"/>
                </a:lnTo>
                <a:lnTo>
                  <a:pt x="2577057" y="1491343"/>
                </a:lnTo>
                <a:cubicBezTo>
                  <a:pt x="2338677" y="1620922"/>
                  <a:pt x="2065577" y="1694623"/>
                  <a:pt x="1775811" y="1694623"/>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ahoma"/>
              <a:ea typeface="Tahoma"/>
              <a:cs typeface="Tahoma"/>
              <a:sym typeface="Tahoma"/>
            </a:endParaRPr>
          </a:p>
        </p:txBody>
      </p:sp>
      <p:grpSp>
        <p:nvGrpSpPr>
          <p:cNvPr id="450" name="Google Shape;450;p56"/>
          <p:cNvGrpSpPr/>
          <p:nvPr/>
        </p:nvGrpSpPr>
        <p:grpSpPr>
          <a:xfrm>
            <a:off x="8284955" y="4602855"/>
            <a:ext cx="514396" cy="204282"/>
            <a:chOff x="6280716" y="9052560"/>
            <a:chExt cx="805885" cy="320041"/>
          </a:xfrm>
        </p:grpSpPr>
        <p:pic>
          <p:nvPicPr>
            <p:cNvPr id="451" name="Google Shape;451;p56"/>
            <p:cNvPicPr preferRelativeResize="0"/>
            <p:nvPr/>
          </p:nvPicPr>
          <p:blipFill rotWithShape="1">
            <a:blip r:embed="rId2">
              <a:alphaModFix/>
            </a:blip>
            <a:srcRect/>
            <a:stretch/>
          </p:blipFill>
          <p:spPr>
            <a:xfrm>
              <a:off x="6766560" y="9052560"/>
              <a:ext cx="320041" cy="320041"/>
            </a:xfrm>
            <a:prstGeom prst="rect">
              <a:avLst/>
            </a:prstGeom>
            <a:noFill/>
            <a:ln>
              <a:noFill/>
            </a:ln>
          </p:spPr>
        </p:pic>
        <p:pic>
          <p:nvPicPr>
            <p:cNvPr id="452" name="Google Shape;452;p56"/>
            <p:cNvPicPr preferRelativeResize="0"/>
            <p:nvPr/>
          </p:nvPicPr>
          <p:blipFill rotWithShape="1">
            <a:blip r:embed="rId3">
              <a:alphaModFix/>
            </a:blip>
            <a:srcRect/>
            <a:stretch/>
          </p:blipFill>
          <p:spPr>
            <a:xfrm>
              <a:off x="6280716" y="9052560"/>
              <a:ext cx="320040" cy="320040"/>
            </a:xfrm>
            <a:prstGeom prst="rect">
              <a:avLst/>
            </a:prstGeom>
            <a:noFill/>
            <a:ln>
              <a:noFill/>
            </a:ln>
          </p:spPr>
        </p:pic>
      </p:grpSp>
      <p:sp>
        <p:nvSpPr>
          <p:cNvPr id="453" name="Google Shape;453;p56"/>
          <p:cNvSpPr txBox="1">
            <a:spLocks noGrp="1"/>
          </p:cNvSpPr>
          <p:nvPr>
            <p:ph type="body" idx="1"/>
          </p:nvPr>
        </p:nvSpPr>
        <p:spPr>
          <a:xfrm>
            <a:off x="684789" y="685800"/>
            <a:ext cx="1257600" cy="1028700"/>
          </a:xfrm>
          <a:prstGeom prst="rect">
            <a:avLst/>
          </a:prstGeom>
          <a:noFill/>
          <a:ln>
            <a:noFill/>
          </a:ln>
        </p:spPr>
        <p:txBody>
          <a:bodyPr spcFirstLastPara="1" wrap="square" lIns="0" tIns="0" rIns="0" bIns="0" anchor="b" anchorCtr="0">
            <a:noAutofit/>
          </a:bodyPr>
          <a:lstStyle>
            <a:lvl1pPr marL="457200" lvl="0" indent="-228600" algn="l">
              <a:lnSpc>
                <a:spcPct val="130000"/>
              </a:lnSpc>
              <a:spcBef>
                <a:spcPts val="600"/>
              </a:spcBef>
              <a:spcAft>
                <a:spcPts val="0"/>
              </a:spcAft>
              <a:buClr>
                <a:schemeClr val="accent3"/>
              </a:buClr>
              <a:buSzPts val="3600"/>
              <a:buNone/>
              <a:defRPr sz="3600">
                <a:solidFill>
                  <a:schemeClr val="accent3"/>
                </a:solidFill>
              </a:defRPr>
            </a:lvl1pPr>
            <a:lvl2pPr marL="914400" lvl="1" indent="-355600" algn="l">
              <a:lnSpc>
                <a:spcPct val="130000"/>
              </a:lnSpc>
              <a:spcBef>
                <a:spcPts val="600"/>
              </a:spcBef>
              <a:spcAft>
                <a:spcPts val="0"/>
              </a:spcAft>
              <a:buClr>
                <a:schemeClr val="dk1"/>
              </a:buClr>
              <a:buSzPts val="2000"/>
              <a:buChar char="•"/>
              <a:defRPr sz="2000"/>
            </a:lvl2pPr>
            <a:lvl3pPr marL="1371600" lvl="2" indent="-355600" algn="l">
              <a:lnSpc>
                <a:spcPct val="130000"/>
              </a:lnSpc>
              <a:spcBef>
                <a:spcPts val="300"/>
              </a:spcBef>
              <a:spcAft>
                <a:spcPts val="0"/>
              </a:spcAft>
              <a:buClr>
                <a:schemeClr val="dk1"/>
              </a:buClr>
              <a:buSzPts val="2000"/>
              <a:buChar char="−"/>
              <a:defRPr sz="2000"/>
            </a:lvl3pPr>
            <a:lvl4pPr marL="1828800" lvl="3" indent="-355600" algn="l">
              <a:lnSpc>
                <a:spcPct val="130000"/>
              </a:lnSpc>
              <a:spcBef>
                <a:spcPts val="300"/>
              </a:spcBef>
              <a:spcAft>
                <a:spcPts val="0"/>
              </a:spcAft>
              <a:buClr>
                <a:schemeClr val="dk1"/>
              </a:buClr>
              <a:buSzPts val="2000"/>
              <a:buChar char="−"/>
              <a:defRPr sz="2000"/>
            </a:lvl4pPr>
            <a:lvl5pPr marL="2286000" lvl="4" indent="-355600" algn="l">
              <a:lnSpc>
                <a:spcPct val="130000"/>
              </a:lnSpc>
              <a:spcBef>
                <a:spcPts val="300"/>
              </a:spcBef>
              <a:spcAft>
                <a:spcPts val="0"/>
              </a:spcAft>
              <a:buClr>
                <a:schemeClr val="dk1"/>
              </a:buClr>
              <a:buSzPts val="2000"/>
              <a:buChar char="−"/>
              <a:defRPr sz="20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54" name="Google Shape;454;p56"/>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5" name="Google Shape;455;p56"/>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6" name="Google Shape;456;p56"/>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457" name="Google Shape;457;p56"/>
          <p:cNvSpPr txBox="1">
            <a:spLocks noGrp="1"/>
          </p:cNvSpPr>
          <p:nvPr>
            <p:ph type="ctrTitle"/>
          </p:nvPr>
        </p:nvSpPr>
        <p:spPr>
          <a:xfrm>
            <a:off x="684789" y="2114550"/>
            <a:ext cx="3830100" cy="11145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Palatino Linotype"/>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8" name="Google Shape;458;p56"/>
          <p:cNvSpPr txBox="1">
            <a:spLocks noGrp="1"/>
          </p:cNvSpPr>
          <p:nvPr>
            <p:ph type="subTitle" idx="2"/>
          </p:nvPr>
        </p:nvSpPr>
        <p:spPr>
          <a:xfrm>
            <a:off x="684789" y="3371850"/>
            <a:ext cx="3830100" cy="571500"/>
          </a:xfrm>
          <a:prstGeom prst="rect">
            <a:avLst/>
          </a:prstGeom>
          <a:noFill/>
          <a:ln>
            <a:noFill/>
          </a:ln>
        </p:spPr>
        <p:txBody>
          <a:bodyPr spcFirstLastPara="1" wrap="square" lIns="0" tIns="0" rIns="0" bIns="0" anchor="t" anchorCtr="0">
            <a:noAutofit/>
          </a:bodyPr>
          <a:lstStyle>
            <a:lvl1pPr lvl="0" algn="l">
              <a:lnSpc>
                <a:spcPct val="130000"/>
              </a:lnSpc>
              <a:spcBef>
                <a:spcPts val="600"/>
              </a:spcBef>
              <a:spcAft>
                <a:spcPts val="0"/>
              </a:spcAft>
              <a:buClr>
                <a:schemeClr val="lt1"/>
              </a:buClr>
              <a:buSzPts val="1400"/>
              <a:buNone/>
              <a:defRPr sz="1400" b="0">
                <a:solidFill>
                  <a:schemeClr val="lt1"/>
                </a:solidFill>
                <a:latin typeface="Tahoma"/>
                <a:ea typeface="Tahoma"/>
                <a:cs typeface="Tahoma"/>
                <a:sym typeface="Tahoma"/>
              </a:defRPr>
            </a:lvl1pPr>
            <a:lvl2pPr lvl="1" algn="ctr">
              <a:lnSpc>
                <a:spcPct val="130000"/>
              </a:lnSpc>
              <a:spcBef>
                <a:spcPts val="600"/>
              </a:spcBef>
              <a:spcAft>
                <a:spcPts val="0"/>
              </a:spcAft>
              <a:buClr>
                <a:schemeClr val="dk1"/>
              </a:buClr>
              <a:buSzPts val="700"/>
              <a:buNone/>
              <a:defRPr sz="700"/>
            </a:lvl2pPr>
            <a:lvl3pPr lvl="2" algn="ctr">
              <a:lnSpc>
                <a:spcPct val="130000"/>
              </a:lnSpc>
              <a:spcBef>
                <a:spcPts val="300"/>
              </a:spcBef>
              <a:spcAft>
                <a:spcPts val="0"/>
              </a:spcAft>
              <a:buClr>
                <a:schemeClr val="dk1"/>
              </a:buClr>
              <a:buSzPts val="600"/>
              <a:buNone/>
              <a:defRPr sz="600"/>
            </a:lvl3pPr>
            <a:lvl4pPr lvl="3" algn="ctr">
              <a:lnSpc>
                <a:spcPct val="130000"/>
              </a:lnSpc>
              <a:spcBef>
                <a:spcPts val="300"/>
              </a:spcBef>
              <a:spcAft>
                <a:spcPts val="0"/>
              </a:spcAft>
              <a:buClr>
                <a:schemeClr val="dk1"/>
              </a:buClr>
              <a:buSzPts val="500"/>
              <a:buNone/>
              <a:defRPr sz="500"/>
            </a:lvl4pPr>
            <a:lvl5pPr lvl="4" algn="ctr">
              <a:lnSpc>
                <a:spcPct val="130000"/>
              </a:lnSpc>
              <a:spcBef>
                <a:spcPts val="300"/>
              </a:spcBef>
              <a:spcAft>
                <a:spcPts val="0"/>
              </a:spcAft>
              <a:buClr>
                <a:schemeClr val="dk1"/>
              </a:buClr>
              <a:buSzPts val="500"/>
              <a:buNone/>
              <a:defRPr sz="500"/>
            </a:lvl5pPr>
            <a:lvl6pPr lvl="5" algn="ctr">
              <a:lnSpc>
                <a:spcPct val="90000"/>
              </a:lnSpc>
              <a:spcBef>
                <a:spcPts val="200"/>
              </a:spcBef>
              <a:spcAft>
                <a:spcPts val="0"/>
              </a:spcAft>
              <a:buClr>
                <a:schemeClr val="dk1"/>
              </a:buClr>
              <a:buSzPts val="500"/>
              <a:buNone/>
              <a:defRPr sz="500"/>
            </a:lvl6pPr>
            <a:lvl7pPr lvl="6" algn="ctr">
              <a:lnSpc>
                <a:spcPct val="90000"/>
              </a:lnSpc>
              <a:spcBef>
                <a:spcPts val="200"/>
              </a:spcBef>
              <a:spcAft>
                <a:spcPts val="0"/>
              </a:spcAft>
              <a:buClr>
                <a:schemeClr val="dk1"/>
              </a:buClr>
              <a:buSzPts val="500"/>
              <a:buNone/>
              <a:defRPr sz="500"/>
            </a:lvl7pPr>
            <a:lvl8pPr lvl="7" algn="ctr">
              <a:lnSpc>
                <a:spcPct val="90000"/>
              </a:lnSpc>
              <a:spcBef>
                <a:spcPts val="200"/>
              </a:spcBef>
              <a:spcAft>
                <a:spcPts val="0"/>
              </a:spcAft>
              <a:buClr>
                <a:schemeClr val="dk1"/>
              </a:buClr>
              <a:buSzPts val="500"/>
              <a:buNone/>
              <a:defRPr sz="500"/>
            </a:lvl8pPr>
            <a:lvl9pPr lvl="8" algn="ctr">
              <a:lnSpc>
                <a:spcPct val="90000"/>
              </a:lnSpc>
              <a:spcBef>
                <a:spcPts val="200"/>
              </a:spcBef>
              <a:spcAft>
                <a:spcPts val="0"/>
              </a:spcAft>
              <a:buClr>
                <a:schemeClr val="dk1"/>
              </a:buClr>
              <a:buSzPts val="500"/>
              <a:buNone/>
              <a:defRPr sz="5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Section Header 3">
  <p:cSld name="Section Header 3">
    <p:bg>
      <p:bgPr>
        <a:solidFill>
          <a:schemeClr val="accent1"/>
        </a:solidFill>
        <a:effectLst/>
      </p:bgPr>
    </p:bg>
    <p:spTree>
      <p:nvGrpSpPr>
        <p:cNvPr id="1" name="Shape 459"/>
        <p:cNvGrpSpPr/>
        <p:nvPr/>
      </p:nvGrpSpPr>
      <p:grpSpPr>
        <a:xfrm>
          <a:off x="0" y="0"/>
          <a:ext cx="0" cy="0"/>
          <a:chOff x="0" y="0"/>
          <a:chExt cx="0" cy="0"/>
        </a:xfrm>
      </p:grpSpPr>
      <p:sp>
        <p:nvSpPr>
          <p:cNvPr id="460" name="Google Shape;460;p57"/>
          <p:cNvSpPr>
            <a:spLocks noGrp="1"/>
          </p:cNvSpPr>
          <p:nvPr>
            <p:ph type="pic" idx="2"/>
          </p:nvPr>
        </p:nvSpPr>
        <p:spPr>
          <a:xfrm>
            <a:off x="5915375" y="0"/>
            <a:ext cx="3228600" cy="5143500"/>
          </a:xfrm>
          <a:prstGeom prst="rect">
            <a:avLst/>
          </a:prstGeom>
          <a:noFill/>
          <a:ln>
            <a:noFill/>
          </a:ln>
        </p:spPr>
      </p:sp>
      <p:sp>
        <p:nvSpPr>
          <p:cNvPr id="461" name="Google Shape;461;p57"/>
          <p:cNvSpPr/>
          <p:nvPr/>
        </p:nvSpPr>
        <p:spPr>
          <a:xfrm rot="10800000">
            <a:off x="526" y="3872533"/>
            <a:ext cx="2019698" cy="1270967"/>
          </a:xfrm>
          <a:custGeom>
            <a:avLst/>
            <a:gdLst/>
            <a:ahLst/>
            <a:cxnLst/>
            <a:rect l="l" t="t" r="r" b="b"/>
            <a:pathLst>
              <a:path w="2692931" h="1694623" extrusionOk="0">
                <a:moveTo>
                  <a:pt x="1775811" y="1694623"/>
                </a:moveTo>
                <a:lnTo>
                  <a:pt x="1681948" y="1694623"/>
                </a:lnTo>
                <a:cubicBezTo>
                  <a:pt x="754696" y="1694623"/>
                  <a:pt x="0" y="939927"/>
                  <a:pt x="0" y="12674"/>
                </a:cubicBezTo>
                <a:lnTo>
                  <a:pt x="0" y="0"/>
                </a:lnTo>
                <a:lnTo>
                  <a:pt x="552721" y="0"/>
                </a:lnTo>
                <a:lnTo>
                  <a:pt x="552749" y="12674"/>
                </a:lnTo>
                <a:cubicBezTo>
                  <a:pt x="552749" y="635583"/>
                  <a:pt x="1059040" y="1141874"/>
                  <a:pt x="1681948" y="1141874"/>
                </a:cubicBezTo>
                <a:lnTo>
                  <a:pt x="1775811" y="1141874"/>
                </a:lnTo>
                <a:cubicBezTo>
                  <a:pt x="2126197" y="1141874"/>
                  <a:pt x="2439685" y="981680"/>
                  <a:pt x="2646920" y="730647"/>
                </a:cubicBezTo>
                <a:lnTo>
                  <a:pt x="2692931" y="669146"/>
                </a:lnTo>
                <a:lnTo>
                  <a:pt x="2692931" y="1420917"/>
                </a:lnTo>
                <a:lnTo>
                  <a:pt x="2577057" y="1491343"/>
                </a:lnTo>
                <a:cubicBezTo>
                  <a:pt x="2338677" y="1620922"/>
                  <a:pt x="2065577" y="1694623"/>
                  <a:pt x="1775811" y="1694623"/>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ahoma"/>
              <a:ea typeface="Tahoma"/>
              <a:cs typeface="Tahoma"/>
              <a:sym typeface="Tahoma"/>
            </a:endParaRPr>
          </a:p>
        </p:txBody>
      </p:sp>
      <p:sp>
        <p:nvSpPr>
          <p:cNvPr id="462" name="Google Shape;462;p57"/>
          <p:cNvSpPr txBox="1">
            <a:spLocks noGrp="1"/>
          </p:cNvSpPr>
          <p:nvPr>
            <p:ph type="dt" idx="10"/>
          </p:nvPr>
        </p:nvSpPr>
        <p:spPr>
          <a:xfrm>
            <a:off x="684788" y="4711446"/>
            <a:ext cx="3830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3" name="Google Shape;463;p57"/>
          <p:cNvSpPr txBox="1">
            <a:spLocks noGrp="1"/>
          </p:cNvSpPr>
          <p:nvPr>
            <p:ph type="ftr" idx="11"/>
          </p:nvPr>
        </p:nvSpPr>
        <p:spPr>
          <a:xfrm>
            <a:off x="684788" y="4539996"/>
            <a:ext cx="3830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4" name="Google Shape;464;p57"/>
          <p:cNvSpPr txBox="1">
            <a:spLocks noGrp="1"/>
          </p:cNvSpPr>
          <p:nvPr>
            <p:ph type="body" idx="1"/>
          </p:nvPr>
        </p:nvSpPr>
        <p:spPr>
          <a:xfrm>
            <a:off x="684789" y="685800"/>
            <a:ext cx="1257600" cy="1028700"/>
          </a:xfrm>
          <a:prstGeom prst="rect">
            <a:avLst/>
          </a:prstGeom>
          <a:noFill/>
          <a:ln>
            <a:noFill/>
          </a:ln>
        </p:spPr>
        <p:txBody>
          <a:bodyPr spcFirstLastPara="1" wrap="square" lIns="0" tIns="0" rIns="0" bIns="0" anchor="b" anchorCtr="0">
            <a:noAutofit/>
          </a:bodyPr>
          <a:lstStyle>
            <a:lvl1pPr marL="457200" lvl="0" indent="-228600" algn="l">
              <a:lnSpc>
                <a:spcPct val="130000"/>
              </a:lnSpc>
              <a:spcBef>
                <a:spcPts val="600"/>
              </a:spcBef>
              <a:spcAft>
                <a:spcPts val="0"/>
              </a:spcAft>
              <a:buClr>
                <a:schemeClr val="accent6"/>
              </a:buClr>
              <a:buSzPts val="3600"/>
              <a:buNone/>
              <a:defRPr sz="3600">
                <a:solidFill>
                  <a:schemeClr val="accent6"/>
                </a:solidFill>
              </a:defRPr>
            </a:lvl1pPr>
            <a:lvl2pPr marL="914400" lvl="1" indent="-355600" algn="l">
              <a:lnSpc>
                <a:spcPct val="130000"/>
              </a:lnSpc>
              <a:spcBef>
                <a:spcPts val="600"/>
              </a:spcBef>
              <a:spcAft>
                <a:spcPts val="0"/>
              </a:spcAft>
              <a:buClr>
                <a:schemeClr val="dk1"/>
              </a:buClr>
              <a:buSzPts val="2000"/>
              <a:buChar char="•"/>
              <a:defRPr sz="2000"/>
            </a:lvl2pPr>
            <a:lvl3pPr marL="1371600" lvl="2" indent="-355600" algn="l">
              <a:lnSpc>
                <a:spcPct val="130000"/>
              </a:lnSpc>
              <a:spcBef>
                <a:spcPts val="300"/>
              </a:spcBef>
              <a:spcAft>
                <a:spcPts val="0"/>
              </a:spcAft>
              <a:buClr>
                <a:schemeClr val="dk1"/>
              </a:buClr>
              <a:buSzPts val="2000"/>
              <a:buChar char="−"/>
              <a:defRPr sz="2000"/>
            </a:lvl3pPr>
            <a:lvl4pPr marL="1828800" lvl="3" indent="-355600" algn="l">
              <a:lnSpc>
                <a:spcPct val="130000"/>
              </a:lnSpc>
              <a:spcBef>
                <a:spcPts val="300"/>
              </a:spcBef>
              <a:spcAft>
                <a:spcPts val="0"/>
              </a:spcAft>
              <a:buClr>
                <a:schemeClr val="dk1"/>
              </a:buClr>
              <a:buSzPts val="2000"/>
              <a:buChar char="−"/>
              <a:defRPr sz="2000"/>
            </a:lvl4pPr>
            <a:lvl5pPr marL="2286000" lvl="4" indent="-355600" algn="l">
              <a:lnSpc>
                <a:spcPct val="130000"/>
              </a:lnSpc>
              <a:spcBef>
                <a:spcPts val="300"/>
              </a:spcBef>
              <a:spcAft>
                <a:spcPts val="0"/>
              </a:spcAft>
              <a:buClr>
                <a:schemeClr val="dk1"/>
              </a:buClr>
              <a:buSzPts val="2000"/>
              <a:buChar char="−"/>
              <a:defRPr sz="20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65" name="Google Shape;465;p57"/>
          <p:cNvSpPr txBox="1">
            <a:spLocks noGrp="1"/>
          </p:cNvSpPr>
          <p:nvPr>
            <p:ph type="ctrTitle"/>
          </p:nvPr>
        </p:nvSpPr>
        <p:spPr>
          <a:xfrm>
            <a:off x="684789" y="2114550"/>
            <a:ext cx="3830100" cy="11145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Palatino Linotype"/>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6" name="Google Shape;466;p57"/>
          <p:cNvSpPr txBox="1">
            <a:spLocks noGrp="1"/>
          </p:cNvSpPr>
          <p:nvPr>
            <p:ph type="subTitle" idx="3"/>
          </p:nvPr>
        </p:nvSpPr>
        <p:spPr>
          <a:xfrm>
            <a:off x="684789" y="3371850"/>
            <a:ext cx="3830100" cy="571500"/>
          </a:xfrm>
          <a:prstGeom prst="rect">
            <a:avLst/>
          </a:prstGeom>
          <a:noFill/>
          <a:ln>
            <a:noFill/>
          </a:ln>
        </p:spPr>
        <p:txBody>
          <a:bodyPr spcFirstLastPara="1" wrap="square" lIns="0" tIns="0" rIns="0" bIns="0" anchor="t" anchorCtr="0">
            <a:noAutofit/>
          </a:bodyPr>
          <a:lstStyle>
            <a:lvl1pPr lvl="0" algn="l">
              <a:lnSpc>
                <a:spcPct val="130000"/>
              </a:lnSpc>
              <a:spcBef>
                <a:spcPts val="600"/>
              </a:spcBef>
              <a:spcAft>
                <a:spcPts val="0"/>
              </a:spcAft>
              <a:buClr>
                <a:schemeClr val="lt1"/>
              </a:buClr>
              <a:buSzPts val="1400"/>
              <a:buNone/>
              <a:defRPr sz="1400" b="0">
                <a:solidFill>
                  <a:schemeClr val="lt1"/>
                </a:solidFill>
                <a:latin typeface="Tahoma"/>
                <a:ea typeface="Tahoma"/>
                <a:cs typeface="Tahoma"/>
                <a:sym typeface="Tahoma"/>
              </a:defRPr>
            </a:lvl1pPr>
            <a:lvl2pPr lvl="1" algn="ctr">
              <a:lnSpc>
                <a:spcPct val="130000"/>
              </a:lnSpc>
              <a:spcBef>
                <a:spcPts val="600"/>
              </a:spcBef>
              <a:spcAft>
                <a:spcPts val="0"/>
              </a:spcAft>
              <a:buClr>
                <a:schemeClr val="dk1"/>
              </a:buClr>
              <a:buSzPts val="700"/>
              <a:buNone/>
              <a:defRPr sz="700"/>
            </a:lvl2pPr>
            <a:lvl3pPr lvl="2" algn="ctr">
              <a:lnSpc>
                <a:spcPct val="130000"/>
              </a:lnSpc>
              <a:spcBef>
                <a:spcPts val="300"/>
              </a:spcBef>
              <a:spcAft>
                <a:spcPts val="0"/>
              </a:spcAft>
              <a:buClr>
                <a:schemeClr val="dk1"/>
              </a:buClr>
              <a:buSzPts val="600"/>
              <a:buNone/>
              <a:defRPr sz="600"/>
            </a:lvl3pPr>
            <a:lvl4pPr lvl="3" algn="ctr">
              <a:lnSpc>
                <a:spcPct val="130000"/>
              </a:lnSpc>
              <a:spcBef>
                <a:spcPts val="300"/>
              </a:spcBef>
              <a:spcAft>
                <a:spcPts val="0"/>
              </a:spcAft>
              <a:buClr>
                <a:schemeClr val="dk1"/>
              </a:buClr>
              <a:buSzPts val="500"/>
              <a:buNone/>
              <a:defRPr sz="500"/>
            </a:lvl4pPr>
            <a:lvl5pPr lvl="4" algn="ctr">
              <a:lnSpc>
                <a:spcPct val="130000"/>
              </a:lnSpc>
              <a:spcBef>
                <a:spcPts val="300"/>
              </a:spcBef>
              <a:spcAft>
                <a:spcPts val="0"/>
              </a:spcAft>
              <a:buClr>
                <a:schemeClr val="dk1"/>
              </a:buClr>
              <a:buSzPts val="500"/>
              <a:buNone/>
              <a:defRPr sz="500"/>
            </a:lvl5pPr>
            <a:lvl6pPr lvl="5" algn="ctr">
              <a:lnSpc>
                <a:spcPct val="90000"/>
              </a:lnSpc>
              <a:spcBef>
                <a:spcPts val="200"/>
              </a:spcBef>
              <a:spcAft>
                <a:spcPts val="0"/>
              </a:spcAft>
              <a:buClr>
                <a:schemeClr val="dk1"/>
              </a:buClr>
              <a:buSzPts val="500"/>
              <a:buNone/>
              <a:defRPr sz="500"/>
            </a:lvl6pPr>
            <a:lvl7pPr lvl="6" algn="ctr">
              <a:lnSpc>
                <a:spcPct val="90000"/>
              </a:lnSpc>
              <a:spcBef>
                <a:spcPts val="200"/>
              </a:spcBef>
              <a:spcAft>
                <a:spcPts val="0"/>
              </a:spcAft>
              <a:buClr>
                <a:schemeClr val="dk1"/>
              </a:buClr>
              <a:buSzPts val="500"/>
              <a:buNone/>
              <a:defRPr sz="500"/>
            </a:lvl7pPr>
            <a:lvl8pPr lvl="7" algn="ctr">
              <a:lnSpc>
                <a:spcPct val="90000"/>
              </a:lnSpc>
              <a:spcBef>
                <a:spcPts val="200"/>
              </a:spcBef>
              <a:spcAft>
                <a:spcPts val="0"/>
              </a:spcAft>
              <a:buClr>
                <a:schemeClr val="dk1"/>
              </a:buClr>
              <a:buSzPts val="500"/>
              <a:buNone/>
              <a:defRPr sz="500"/>
            </a:lvl8pPr>
            <a:lvl9pPr lvl="8" algn="ctr">
              <a:lnSpc>
                <a:spcPct val="90000"/>
              </a:lnSpc>
              <a:spcBef>
                <a:spcPts val="200"/>
              </a:spcBef>
              <a:spcAft>
                <a:spcPts val="0"/>
              </a:spcAft>
              <a:buClr>
                <a:schemeClr val="dk1"/>
              </a:buClr>
              <a:buSzPts val="500"/>
              <a:buNone/>
              <a:defRPr sz="500"/>
            </a:lvl9pPr>
          </a:lstStyle>
          <a:p>
            <a:endParaRPr/>
          </a:p>
        </p:txBody>
      </p:sp>
      <p:sp>
        <p:nvSpPr>
          <p:cNvPr id="467" name="Google Shape;467;p57"/>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468" name="Google Shape;468;p57"/>
          <p:cNvSpPr txBox="1">
            <a:spLocks noGrp="1"/>
          </p:cNvSpPr>
          <p:nvPr>
            <p:ph type="body" idx="4"/>
          </p:nvPr>
        </p:nvSpPr>
        <p:spPr>
          <a:xfrm>
            <a:off x="8284598" y="4599194"/>
            <a:ext cx="514500" cy="2013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400"/>
              <a:buNone/>
              <a:defRPr sz="400"/>
            </a:lvl1pPr>
            <a:lvl2pPr marL="914400" lvl="1" indent="-254000" algn="l">
              <a:lnSpc>
                <a:spcPct val="130000"/>
              </a:lnSpc>
              <a:spcBef>
                <a:spcPts val="600"/>
              </a:spcBef>
              <a:spcAft>
                <a:spcPts val="0"/>
              </a:spcAft>
              <a:buClr>
                <a:schemeClr val="dk1"/>
              </a:buClr>
              <a:buSzPts val="400"/>
              <a:buChar char="•"/>
              <a:defRPr sz="400"/>
            </a:lvl2pPr>
            <a:lvl3pPr marL="1371600" lvl="2" indent="-254000" algn="l">
              <a:lnSpc>
                <a:spcPct val="130000"/>
              </a:lnSpc>
              <a:spcBef>
                <a:spcPts val="300"/>
              </a:spcBef>
              <a:spcAft>
                <a:spcPts val="0"/>
              </a:spcAft>
              <a:buClr>
                <a:schemeClr val="dk1"/>
              </a:buClr>
              <a:buSzPts val="400"/>
              <a:buChar char="−"/>
              <a:defRPr sz="400"/>
            </a:lvl3pPr>
            <a:lvl4pPr marL="1828800" lvl="3" indent="-254000" algn="l">
              <a:lnSpc>
                <a:spcPct val="130000"/>
              </a:lnSpc>
              <a:spcBef>
                <a:spcPts val="300"/>
              </a:spcBef>
              <a:spcAft>
                <a:spcPts val="0"/>
              </a:spcAft>
              <a:buClr>
                <a:schemeClr val="dk1"/>
              </a:buClr>
              <a:buSzPts val="400"/>
              <a:buChar char="−"/>
              <a:defRPr sz="400"/>
            </a:lvl4pPr>
            <a:lvl5pPr marL="2286000" lvl="4" indent="-254000" algn="l">
              <a:lnSpc>
                <a:spcPct val="130000"/>
              </a:lnSpc>
              <a:spcBef>
                <a:spcPts val="300"/>
              </a:spcBef>
              <a:spcAft>
                <a:spcPts val="0"/>
              </a:spcAft>
              <a:buClr>
                <a:schemeClr val="dk1"/>
              </a:buClr>
              <a:buSzPts val="400"/>
              <a:buChar char="−"/>
              <a:defRPr sz="4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69"/>
        <p:cNvGrpSpPr/>
        <p:nvPr/>
      </p:nvGrpSpPr>
      <p:grpSpPr>
        <a:xfrm>
          <a:off x="0" y="0"/>
          <a:ext cx="0" cy="0"/>
          <a:chOff x="0" y="0"/>
          <a:chExt cx="0" cy="0"/>
        </a:xfrm>
      </p:grpSpPr>
      <p:sp>
        <p:nvSpPr>
          <p:cNvPr id="470" name="Google Shape;470;p59"/>
          <p:cNvSpPr txBox="1">
            <a:spLocks noGrp="1"/>
          </p:cNvSpPr>
          <p:nvPr>
            <p:ph type="body" idx="1"/>
          </p:nvPr>
        </p:nvSpPr>
        <p:spPr>
          <a:xfrm>
            <a:off x="684788" y="1714499"/>
            <a:ext cx="3551400" cy="2743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800"/>
              <a:buNone/>
              <a:defRPr sz="800"/>
            </a:lvl1pPr>
            <a:lvl2pPr marL="914400" lvl="1" indent="-279400" algn="l">
              <a:lnSpc>
                <a:spcPct val="130000"/>
              </a:lnSpc>
              <a:spcBef>
                <a:spcPts val="600"/>
              </a:spcBef>
              <a:spcAft>
                <a:spcPts val="0"/>
              </a:spcAft>
              <a:buClr>
                <a:schemeClr val="dk1"/>
              </a:buClr>
              <a:buSzPts val="800"/>
              <a:buChar char="•"/>
              <a:defRPr sz="800"/>
            </a:lvl2pPr>
            <a:lvl3pPr marL="1371600" lvl="2" indent="-279400" algn="l">
              <a:lnSpc>
                <a:spcPct val="130000"/>
              </a:lnSpc>
              <a:spcBef>
                <a:spcPts val="300"/>
              </a:spcBef>
              <a:spcAft>
                <a:spcPts val="0"/>
              </a:spcAft>
              <a:buClr>
                <a:schemeClr val="dk1"/>
              </a:buClr>
              <a:buSzPts val="800"/>
              <a:buChar char="−"/>
              <a:defRPr sz="800"/>
            </a:lvl3pPr>
            <a:lvl4pPr marL="1828800" lvl="3" indent="-279400" algn="l">
              <a:lnSpc>
                <a:spcPct val="130000"/>
              </a:lnSpc>
              <a:spcBef>
                <a:spcPts val="300"/>
              </a:spcBef>
              <a:spcAft>
                <a:spcPts val="0"/>
              </a:spcAft>
              <a:buClr>
                <a:schemeClr val="dk1"/>
              </a:buClr>
              <a:buSzPts val="800"/>
              <a:buChar char="−"/>
              <a:defRPr sz="800"/>
            </a:lvl4pPr>
            <a:lvl5pPr marL="2286000" lvl="4" indent="-279400" algn="l">
              <a:lnSpc>
                <a:spcPct val="130000"/>
              </a:lnSpc>
              <a:spcBef>
                <a:spcPts val="300"/>
              </a:spcBef>
              <a:spcAft>
                <a:spcPts val="0"/>
              </a:spcAft>
              <a:buClr>
                <a:schemeClr val="dk1"/>
              </a:buClr>
              <a:buSzPts val="800"/>
              <a:buChar char="−"/>
              <a:defRPr sz="8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71" name="Google Shape;471;p59"/>
          <p:cNvSpPr txBox="1">
            <a:spLocks noGrp="1"/>
          </p:cNvSpPr>
          <p:nvPr>
            <p:ph type="body" idx="2"/>
          </p:nvPr>
        </p:nvSpPr>
        <p:spPr>
          <a:xfrm>
            <a:off x="4907844" y="1714499"/>
            <a:ext cx="3541500" cy="2743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800"/>
              <a:buNone/>
              <a:defRPr sz="800"/>
            </a:lvl1pPr>
            <a:lvl2pPr marL="914400" lvl="1" indent="-279400" algn="l">
              <a:lnSpc>
                <a:spcPct val="130000"/>
              </a:lnSpc>
              <a:spcBef>
                <a:spcPts val="600"/>
              </a:spcBef>
              <a:spcAft>
                <a:spcPts val="0"/>
              </a:spcAft>
              <a:buClr>
                <a:schemeClr val="dk1"/>
              </a:buClr>
              <a:buSzPts val="800"/>
              <a:buChar char="•"/>
              <a:defRPr sz="800"/>
            </a:lvl2pPr>
            <a:lvl3pPr marL="1371600" lvl="2" indent="-279400" algn="l">
              <a:lnSpc>
                <a:spcPct val="130000"/>
              </a:lnSpc>
              <a:spcBef>
                <a:spcPts val="300"/>
              </a:spcBef>
              <a:spcAft>
                <a:spcPts val="0"/>
              </a:spcAft>
              <a:buClr>
                <a:schemeClr val="dk1"/>
              </a:buClr>
              <a:buSzPts val="800"/>
              <a:buChar char="−"/>
              <a:defRPr sz="800"/>
            </a:lvl3pPr>
            <a:lvl4pPr marL="1828800" lvl="3" indent="-279400" algn="l">
              <a:lnSpc>
                <a:spcPct val="130000"/>
              </a:lnSpc>
              <a:spcBef>
                <a:spcPts val="300"/>
              </a:spcBef>
              <a:spcAft>
                <a:spcPts val="0"/>
              </a:spcAft>
              <a:buClr>
                <a:schemeClr val="dk1"/>
              </a:buClr>
              <a:buSzPts val="800"/>
              <a:buChar char="−"/>
              <a:defRPr sz="800"/>
            </a:lvl4pPr>
            <a:lvl5pPr marL="2286000" lvl="4" indent="-279400" algn="l">
              <a:lnSpc>
                <a:spcPct val="130000"/>
              </a:lnSpc>
              <a:spcBef>
                <a:spcPts val="300"/>
              </a:spcBef>
              <a:spcAft>
                <a:spcPts val="0"/>
              </a:spcAft>
              <a:buClr>
                <a:schemeClr val="dk1"/>
              </a:buClr>
              <a:buSzPts val="800"/>
              <a:buChar char="−"/>
              <a:defRPr sz="8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72" name="Google Shape;472;p59"/>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3" name="Google Shape;473;p59"/>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4" name="Google Shape;474;p59"/>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5" name="Google Shape;475;p59"/>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grpSp>
        <p:nvGrpSpPr>
          <p:cNvPr id="476" name="Google Shape;476;p59"/>
          <p:cNvGrpSpPr/>
          <p:nvPr/>
        </p:nvGrpSpPr>
        <p:grpSpPr>
          <a:xfrm>
            <a:off x="-1660493" y="2"/>
            <a:ext cx="1438580" cy="5059523"/>
            <a:chOff x="-2581835" y="2"/>
            <a:chExt cx="2286000" cy="8041200"/>
          </a:xfrm>
        </p:grpSpPr>
        <p:sp>
          <p:nvSpPr>
            <p:cNvPr id="477" name="Google Shape;477;p59"/>
            <p:cNvSpPr/>
            <p:nvPr/>
          </p:nvSpPr>
          <p:spPr>
            <a:xfrm>
              <a:off x="-2581835" y="2"/>
              <a:ext cx="2286000" cy="80412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Chart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chart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chart: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Click on horizontal grid lines. Select “no line” or set line width to .5pt. and change color to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column and bar charts, select data points and change Gap Width to 50%</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all chart text font color to Dark Gray, Text 1. Change text size to 11pt.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horizontal access labels and change color to Accent 1.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Delete chart title if there is already a text placeholder. If you need the chart title, change the font to Palatino Linotype (Headings). Change text size to 18pt.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there are data labels, change the text size to 14pt (12 is ok if 14pt is too large) and text color to white if over the data point. If not, keep dark gray.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line charts, change the line weight of plotted lines to 3pt.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doughnut charts, set doughnut hole size to 75%.</a:t>
              </a:r>
              <a:endParaRPr sz="1100" b="0" i="0" u="none" strike="noStrike" cap="none">
                <a:solidFill>
                  <a:srgbClr val="000000"/>
                </a:solidFill>
                <a:latin typeface="Arial"/>
                <a:ea typeface="Arial"/>
                <a:cs typeface="Arial"/>
                <a:sym typeface="Arial"/>
              </a:endParaRPr>
            </a:p>
          </p:txBody>
        </p:sp>
        <p:pic>
          <p:nvPicPr>
            <p:cNvPr id="478" name="Google Shape;478;p59"/>
            <p:cNvPicPr preferRelativeResize="0"/>
            <p:nvPr/>
          </p:nvPicPr>
          <p:blipFill rotWithShape="1">
            <a:blip r:embed="rId2">
              <a:alphaModFix/>
            </a:blip>
            <a:srcRect/>
            <a:stretch/>
          </p:blipFill>
          <p:spPr>
            <a:xfrm>
              <a:off x="-2464330" y="233846"/>
              <a:ext cx="299354" cy="287537"/>
            </a:xfrm>
            <a:prstGeom prst="rect">
              <a:avLst/>
            </a:prstGeom>
            <a:noFill/>
            <a:ln>
              <a:noFill/>
            </a:ln>
          </p:spPr>
        </p:pic>
      </p:grpSp>
      <p:grpSp>
        <p:nvGrpSpPr>
          <p:cNvPr id="479" name="Google Shape;479;p59"/>
          <p:cNvGrpSpPr/>
          <p:nvPr/>
        </p:nvGrpSpPr>
        <p:grpSpPr>
          <a:xfrm>
            <a:off x="-3136046" y="1"/>
            <a:ext cx="1438580" cy="4551947"/>
            <a:chOff x="-4926587" y="1"/>
            <a:chExt cx="2286000" cy="7234500"/>
          </a:xfrm>
        </p:grpSpPr>
        <p:sp>
          <p:nvSpPr>
            <p:cNvPr id="480" name="Google Shape;480;p59"/>
            <p:cNvSpPr/>
            <p:nvPr/>
          </p:nvSpPr>
          <p:spPr>
            <a:xfrm>
              <a:off x="-4926587" y="1"/>
              <a:ext cx="2286000" cy="72345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Table</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chemeClr val="lt2"/>
                </a:buClr>
                <a:buSzPts val="700"/>
                <a:buFont typeface="Palatino Linotype"/>
                <a:buNone/>
              </a:pPr>
              <a:r>
                <a:rPr lang="en-US" sz="700" b="0" i="1" u="none" strike="noStrike" cap="none">
                  <a:solidFill>
                    <a:schemeClr val="lt2"/>
                  </a:solidFill>
                  <a:latin typeface="Tahoma"/>
                  <a:ea typeface="Tahoma"/>
                  <a:cs typeface="Tahoma"/>
                  <a:sym typeface="Tahoma"/>
                </a:rPr>
                <a:t>Default table style has been set to “No Style, No Grid”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body font size to 11pt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header font and change font color to Accent 1. Change font size to 12pt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divider lines are needed use the default line weight and color (.5pt,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Set bottom header border to 6pt, Gold, Accent 2 (can customize color as needed to tie into content but default should be gold)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Header background colors can be set to brand colors if needed for differentiation with a 1 ½ pt, white inside vertical border (change text color to white) and remove bottom header border</a:t>
              </a:r>
              <a:endParaRPr sz="1100" b="0" i="0" u="none" strike="noStrike" cap="none">
                <a:solidFill>
                  <a:srgbClr val="000000"/>
                </a:solidFill>
                <a:latin typeface="Arial"/>
                <a:ea typeface="Arial"/>
                <a:cs typeface="Arial"/>
                <a:sym typeface="Arial"/>
              </a:endParaRPr>
            </a:p>
          </p:txBody>
        </p:sp>
        <p:sp>
          <p:nvSpPr>
            <p:cNvPr id="481" name="Google Shape;481;p59"/>
            <p:cNvSpPr/>
            <p:nvPr/>
          </p:nvSpPr>
          <p:spPr>
            <a:xfrm>
              <a:off x="-4766338" y="206021"/>
              <a:ext cx="315320" cy="315320"/>
            </a:xfrm>
            <a:custGeom>
              <a:avLst/>
              <a:gdLst/>
              <a:ahLst/>
              <a:cxnLst/>
              <a:rect l="l" t="t" r="r" b="b"/>
              <a:pathLst>
                <a:path w="359339" h="359339" extrusionOk="0">
                  <a:moveTo>
                    <a:pt x="47986" y="286124"/>
                  </a:moveTo>
                  <a:lnTo>
                    <a:pt x="47986" y="259326"/>
                  </a:lnTo>
                  <a:cubicBezTo>
                    <a:pt x="47986" y="253236"/>
                    <a:pt x="52858" y="248363"/>
                    <a:pt x="58949" y="248363"/>
                  </a:cubicBezTo>
                  <a:cubicBezTo>
                    <a:pt x="65039" y="248363"/>
                    <a:pt x="69912" y="253236"/>
                    <a:pt x="69912" y="259326"/>
                  </a:cubicBezTo>
                  <a:lnTo>
                    <a:pt x="69912" y="286124"/>
                  </a:lnTo>
                  <a:cubicBezTo>
                    <a:pt x="69912" y="289779"/>
                    <a:pt x="72957" y="292824"/>
                    <a:pt x="76611" y="292824"/>
                  </a:cubicBezTo>
                  <a:lnTo>
                    <a:pt x="286124" y="292824"/>
                  </a:lnTo>
                  <a:cubicBezTo>
                    <a:pt x="289779" y="292824"/>
                    <a:pt x="292824" y="289779"/>
                    <a:pt x="292824" y="286124"/>
                  </a:cubicBezTo>
                  <a:lnTo>
                    <a:pt x="292824" y="76611"/>
                  </a:lnTo>
                  <a:cubicBezTo>
                    <a:pt x="292824" y="72957"/>
                    <a:pt x="289779" y="69912"/>
                    <a:pt x="286124" y="69912"/>
                  </a:cubicBezTo>
                  <a:lnTo>
                    <a:pt x="76611" y="69912"/>
                  </a:lnTo>
                  <a:cubicBezTo>
                    <a:pt x="72957" y="69912"/>
                    <a:pt x="69912" y="72957"/>
                    <a:pt x="69912" y="76611"/>
                  </a:cubicBezTo>
                  <a:lnTo>
                    <a:pt x="69912" y="103409"/>
                  </a:lnTo>
                  <a:cubicBezTo>
                    <a:pt x="69912" y="109500"/>
                    <a:pt x="65039" y="114372"/>
                    <a:pt x="58949" y="114372"/>
                  </a:cubicBezTo>
                  <a:cubicBezTo>
                    <a:pt x="52858" y="114372"/>
                    <a:pt x="47986" y="109500"/>
                    <a:pt x="47986" y="103409"/>
                  </a:cubicBezTo>
                  <a:lnTo>
                    <a:pt x="47986" y="76611"/>
                  </a:lnTo>
                  <a:cubicBezTo>
                    <a:pt x="47986" y="60167"/>
                    <a:pt x="61385" y="47377"/>
                    <a:pt x="77220" y="47377"/>
                  </a:cubicBezTo>
                  <a:lnTo>
                    <a:pt x="286733" y="47377"/>
                  </a:lnTo>
                  <a:cubicBezTo>
                    <a:pt x="303178" y="47377"/>
                    <a:pt x="315968" y="60776"/>
                    <a:pt x="315968" y="76611"/>
                  </a:cubicBezTo>
                  <a:lnTo>
                    <a:pt x="315968" y="286124"/>
                  </a:lnTo>
                  <a:cubicBezTo>
                    <a:pt x="315968" y="302569"/>
                    <a:pt x="302569" y="315359"/>
                    <a:pt x="286733" y="315359"/>
                  </a:cubicBezTo>
                  <a:lnTo>
                    <a:pt x="77220" y="315359"/>
                  </a:lnTo>
                  <a:cubicBezTo>
                    <a:pt x="60776" y="315359"/>
                    <a:pt x="47986" y="302569"/>
                    <a:pt x="47986" y="286124"/>
                  </a:cubicBezTo>
                  <a:close/>
                  <a:moveTo>
                    <a:pt x="226437" y="125944"/>
                  </a:moveTo>
                  <a:lnTo>
                    <a:pt x="203903" y="125944"/>
                  </a:lnTo>
                  <a:lnTo>
                    <a:pt x="203903" y="148479"/>
                  </a:lnTo>
                  <a:lnTo>
                    <a:pt x="226437" y="148479"/>
                  </a:lnTo>
                  <a:lnTo>
                    <a:pt x="226437" y="125944"/>
                  </a:lnTo>
                  <a:close/>
                  <a:moveTo>
                    <a:pt x="270898" y="125944"/>
                  </a:moveTo>
                  <a:lnTo>
                    <a:pt x="248363" y="125944"/>
                  </a:lnTo>
                  <a:lnTo>
                    <a:pt x="248363" y="148479"/>
                  </a:lnTo>
                  <a:lnTo>
                    <a:pt x="270898" y="148479"/>
                  </a:lnTo>
                  <a:lnTo>
                    <a:pt x="270898" y="125944"/>
                  </a:lnTo>
                  <a:close/>
                  <a:moveTo>
                    <a:pt x="203903" y="192940"/>
                  </a:moveTo>
                  <a:lnTo>
                    <a:pt x="226437" y="192940"/>
                  </a:lnTo>
                  <a:lnTo>
                    <a:pt x="226437" y="170405"/>
                  </a:lnTo>
                  <a:lnTo>
                    <a:pt x="203903" y="170405"/>
                  </a:lnTo>
                  <a:lnTo>
                    <a:pt x="203903" y="192940"/>
                  </a:lnTo>
                  <a:close/>
                  <a:moveTo>
                    <a:pt x="248972" y="192940"/>
                  </a:moveTo>
                  <a:lnTo>
                    <a:pt x="271507" y="192940"/>
                  </a:lnTo>
                  <a:lnTo>
                    <a:pt x="271507" y="170405"/>
                  </a:lnTo>
                  <a:lnTo>
                    <a:pt x="248972" y="170405"/>
                  </a:lnTo>
                  <a:lnTo>
                    <a:pt x="248972" y="192940"/>
                  </a:lnTo>
                  <a:close/>
                  <a:moveTo>
                    <a:pt x="203903" y="237400"/>
                  </a:moveTo>
                  <a:lnTo>
                    <a:pt x="226437" y="237400"/>
                  </a:lnTo>
                  <a:lnTo>
                    <a:pt x="226437" y="214865"/>
                  </a:lnTo>
                  <a:lnTo>
                    <a:pt x="203903" y="214865"/>
                  </a:lnTo>
                  <a:lnTo>
                    <a:pt x="203903" y="237400"/>
                  </a:lnTo>
                  <a:close/>
                  <a:moveTo>
                    <a:pt x="248972" y="237400"/>
                  </a:moveTo>
                  <a:lnTo>
                    <a:pt x="271507" y="237400"/>
                  </a:lnTo>
                  <a:lnTo>
                    <a:pt x="271507" y="214865"/>
                  </a:lnTo>
                  <a:lnTo>
                    <a:pt x="248972" y="214865"/>
                  </a:lnTo>
                  <a:lnTo>
                    <a:pt x="248972" y="237400"/>
                  </a:lnTo>
                  <a:close/>
                  <a:moveTo>
                    <a:pt x="71739" y="170405"/>
                  </a:moveTo>
                  <a:cubicBezTo>
                    <a:pt x="72957" y="166142"/>
                    <a:pt x="74175" y="162487"/>
                    <a:pt x="76611" y="158833"/>
                  </a:cubicBezTo>
                  <a:lnTo>
                    <a:pt x="67476" y="149697"/>
                  </a:lnTo>
                  <a:cubicBezTo>
                    <a:pt x="63212" y="145434"/>
                    <a:pt x="63212" y="138125"/>
                    <a:pt x="67476" y="133862"/>
                  </a:cubicBezTo>
                  <a:cubicBezTo>
                    <a:pt x="71739" y="129599"/>
                    <a:pt x="79047" y="129599"/>
                    <a:pt x="83311" y="133862"/>
                  </a:cubicBezTo>
                  <a:lnTo>
                    <a:pt x="92447" y="142998"/>
                  </a:lnTo>
                  <a:cubicBezTo>
                    <a:pt x="96101" y="141170"/>
                    <a:pt x="99755" y="139343"/>
                    <a:pt x="104019" y="138125"/>
                  </a:cubicBezTo>
                  <a:lnTo>
                    <a:pt x="104019" y="125335"/>
                  </a:lnTo>
                  <a:cubicBezTo>
                    <a:pt x="104019" y="119245"/>
                    <a:pt x="108891" y="114372"/>
                    <a:pt x="114982" y="114372"/>
                  </a:cubicBezTo>
                  <a:cubicBezTo>
                    <a:pt x="121072" y="114372"/>
                    <a:pt x="125944" y="119245"/>
                    <a:pt x="125944" y="125335"/>
                  </a:cubicBezTo>
                  <a:lnTo>
                    <a:pt x="125944" y="138125"/>
                  </a:lnTo>
                  <a:cubicBezTo>
                    <a:pt x="130208" y="139343"/>
                    <a:pt x="133862" y="140561"/>
                    <a:pt x="137516" y="142998"/>
                  </a:cubicBezTo>
                  <a:lnTo>
                    <a:pt x="146652" y="133862"/>
                  </a:lnTo>
                  <a:cubicBezTo>
                    <a:pt x="150915" y="129599"/>
                    <a:pt x="158224" y="129599"/>
                    <a:pt x="162487" y="133862"/>
                  </a:cubicBezTo>
                  <a:cubicBezTo>
                    <a:pt x="166751" y="138125"/>
                    <a:pt x="166751" y="145434"/>
                    <a:pt x="162487" y="149697"/>
                  </a:cubicBezTo>
                  <a:lnTo>
                    <a:pt x="153352" y="158833"/>
                  </a:lnTo>
                  <a:cubicBezTo>
                    <a:pt x="155179" y="162487"/>
                    <a:pt x="157006" y="166142"/>
                    <a:pt x="158224" y="170405"/>
                  </a:cubicBezTo>
                  <a:lnTo>
                    <a:pt x="171014" y="170405"/>
                  </a:lnTo>
                  <a:cubicBezTo>
                    <a:pt x="177104" y="170405"/>
                    <a:pt x="181977" y="175277"/>
                    <a:pt x="181977" y="181368"/>
                  </a:cubicBezTo>
                  <a:cubicBezTo>
                    <a:pt x="181977" y="187458"/>
                    <a:pt x="177104" y="192331"/>
                    <a:pt x="171014" y="192331"/>
                  </a:cubicBezTo>
                  <a:lnTo>
                    <a:pt x="158224" y="192331"/>
                  </a:lnTo>
                  <a:cubicBezTo>
                    <a:pt x="157006" y="196594"/>
                    <a:pt x="155788" y="200248"/>
                    <a:pt x="153352" y="203903"/>
                  </a:cubicBezTo>
                  <a:lnTo>
                    <a:pt x="160051" y="210602"/>
                  </a:lnTo>
                  <a:cubicBezTo>
                    <a:pt x="164314" y="214865"/>
                    <a:pt x="164314" y="222174"/>
                    <a:pt x="160051" y="226437"/>
                  </a:cubicBezTo>
                  <a:cubicBezTo>
                    <a:pt x="157615" y="228874"/>
                    <a:pt x="155179" y="229483"/>
                    <a:pt x="152133" y="229483"/>
                  </a:cubicBezTo>
                  <a:cubicBezTo>
                    <a:pt x="149088" y="229483"/>
                    <a:pt x="146652" y="228265"/>
                    <a:pt x="144216" y="226437"/>
                  </a:cubicBezTo>
                  <a:lnTo>
                    <a:pt x="137516" y="219738"/>
                  </a:lnTo>
                  <a:cubicBezTo>
                    <a:pt x="133862" y="221565"/>
                    <a:pt x="130208" y="223392"/>
                    <a:pt x="125944" y="224610"/>
                  </a:cubicBezTo>
                  <a:lnTo>
                    <a:pt x="125944" y="237400"/>
                  </a:lnTo>
                  <a:cubicBezTo>
                    <a:pt x="125944" y="243491"/>
                    <a:pt x="121072" y="248363"/>
                    <a:pt x="114982" y="248363"/>
                  </a:cubicBezTo>
                  <a:cubicBezTo>
                    <a:pt x="108891" y="248363"/>
                    <a:pt x="104019" y="243491"/>
                    <a:pt x="104019" y="237400"/>
                  </a:cubicBezTo>
                  <a:lnTo>
                    <a:pt x="104019" y="224610"/>
                  </a:lnTo>
                  <a:cubicBezTo>
                    <a:pt x="99755" y="223392"/>
                    <a:pt x="96101" y="222174"/>
                    <a:pt x="92447" y="219738"/>
                  </a:cubicBezTo>
                  <a:lnTo>
                    <a:pt x="83311" y="228874"/>
                  </a:lnTo>
                  <a:cubicBezTo>
                    <a:pt x="80875" y="231310"/>
                    <a:pt x="78439" y="231919"/>
                    <a:pt x="75393" y="231919"/>
                  </a:cubicBezTo>
                  <a:cubicBezTo>
                    <a:pt x="72348" y="231919"/>
                    <a:pt x="69912" y="230701"/>
                    <a:pt x="67476" y="228874"/>
                  </a:cubicBezTo>
                  <a:cubicBezTo>
                    <a:pt x="63212" y="224610"/>
                    <a:pt x="63212" y="217302"/>
                    <a:pt x="67476" y="213038"/>
                  </a:cubicBezTo>
                  <a:lnTo>
                    <a:pt x="76611" y="203903"/>
                  </a:lnTo>
                  <a:cubicBezTo>
                    <a:pt x="74784" y="200248"/>
                    <a:pt x="72957" y="196594"/>
                    <a:pt x="71739" y="192331"/>
                  </a:cubicBezTo>
                  <a:lnTo>
                    <a:pt x="58949" y="192331"/>
                  </a:lnTo>
                  <a:cubicBezTo>
                    <a:pt x="52858" y="192331"/>
                    <a:pt x="47986" y="187458"/>
                    <a:pt x="47986" y="181368"/>
                  </a:cubicBezTo>
                  <a:cubicBezTo>
                    <a:pt x="47986" y="175277"/>
                    <a:pt x="52858" y="170405"/>
                    <a:pt x="58949" y="170405"/>
                  </a:cubicBezTo>
                  <a:lnTo>
                    <a:pt x="71739" y="170405"/>
                  </a:lnTo>
                  <a:close/>
                  <a:moveTo>
                    <a:pt x="92447" y="181368"/>
                  </a:moveTo>
                  <a:cubicBezTo>
                    <a:pt x="92447" y="193549"/>
                    <a:pt x="102191" y="203903"/>
                    <a:pt x="114982" y="203903"/>
                  </a:cubicBezTo>
                  <a:cubicBezTo>
                    <a:pt x="127771" y="203903"/>
                    <a:pt x="137516" y="194158"/>
                    <a:pt x="137516" y="181368"/>
                  </a:cubicBezTo>
                  <a:cubicBezTo>
                    <a:pt x="137516" y="168578"/>
                    <a:pt x="127771" y="158833"/>
                    <a:pt x="114982" y="158833"/>
                  </a:cubicBezTo>
                  <a:cubicBezTo>
                    <a:pt x="108891" y="158833"/>
                    <a:pt x="103409" y="161269"/>
                    <a:pt x="99146" y="165532"/>
                  </a:cubicBezTo>
                  <a:cubicBezTo>
                    <a:pt x="99146" y="165532"/>
                    <a:pt x="99146" y="165532"/>
                    <a:pt x="99146" y="165532"/>
                  </a:cubicBezTo>
                  <a:cubicBezTo>
                    <a:pt x="99146" y="165532"/>
                    <a:pt x="99146" y="165532"/>
                    <a:pt x="99146" y="165532"/>
                  </a:cubicBezTo>
                  <a:cubicBezTo>
                    <a:pt x="94883" y="169796"/>
                    <a:pt x="92447" y="175277"/>
                    <a:pt x="92447" y="181368"/>
                  </a:cubicBezTo>
                  <a:close/>
                  <a:moveTo>
                    <a:pt x="360428" y="25451"/>
                  </a:moveTo>
                  <a:lnTo>
                    <a:pt x="360428" y="337893"/>
                  </a:lnTo>
                  <a:cubicBezTo>
                    <a:pt x="360428" y="350074"/>
                    <a:pt x="350684" y="360428"/>
                    <a:pt x="337893" y="360428"/>
                  </a:cubicBezTo>
                  <a:lnTo>
                    <a:pt x="25451" y="360428"/>
                  </a:lnTo>
                  <a:cubicBezTo>
                    <a:pt x="13270" y="360428"/>
                    <a:pt x="2916" y="350683"/>
                    <a:pt x="2916" y="337893"/>
                  </a:cubicBezTo>
                  <a:lnTo>
                    <a:pt x="2916" y="25451"/>
                  </a:lnTo>
                  <a:cubicBezTo>
                    <a:pt x="2916" y="13270"/>
                    <a:pt x="12661" y="2916"/>
                    <a:pt x="25451" y="2916"/>
                  </a:cubicBezTo>
                  <a:lnTo>
                    <a:pt x="337893" y="2916"/>
                  </a:lnTo>
                  <a:cubicBezTo>
                    <a:pt x="350684" y="2916"/>
                    <a:pt x="360428" y="12661"/>
                    <a:pt x="360428" y="25451"/>
                  </a:cubicBezTo>
                  <a:close/>
                  <a:moveTo>
                    <a:pt x="337893" y="25451"/>
                  </a:moveTo>
                  <a:lnTo>
                    <a:pt x="25451" y="25451"/>
                  </a:lnTo>
                  <a:lnTo>
                    <a:pt x="25451" y="337893"/>
                  </a:lnTo>
                  <a:lnTo>
                    <a:pt x="337893" y="337893"/>
                  </a:lnTo>
                  <a:lnTo>
                    <a:pt x="337893" y="337893"/>
                  </a:lnTo>
                  <a:lnTo>
                    <a:pt x="337893" y="25451"/>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Tahoma"/>
                <a:ea typeface="Tahoma"/>
                <a:cs typeface="Tahoma"/>
                <a:sym typeface="Tahoma"/>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2">
  <p:cSld name="Two Content 2">
    <p:spTree>
      <p:nvGrpSpPr>
        <p:cNvPr id="1" name="Shape 482"/>
        <p:cNvGrpSpPr/>
        <p:nvPr/>
      </p:nvGrpSpPr>
      <p:grpSpPr>
        <a:xfrm>
          <a:off x="0" y="0"/>
          <a:ext cx="0" cy="0"/>
          <a:chOff x="0" y="0"/>
          <a:chExt cx="0" cy="0"/>
        </a:xfrm>
      </p:grpSpPr>
      <p:sp>
        <p:nvSpPr>
          <p:cNvPr id="483" name="Google Shape;483;p60"/>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4" name="Google Shape;484;p60"/>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5" name="Google Shape;485;p60"/>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6" name="Google Shape;486;p60"/>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cxnSp>
        <p:nvCxnSpPr>
          <p:cNvPr id="487" name="Google Shape;487;p60"/>
          <p:cNvCxnSpPr/>
          <p:nvPr/>
        </p:nvCxnSpPr>
        <p:spPr>
          <a:xfrm>
            <a:off x="4572000" y="1714499"/>
            <a:ext cx="0" cy="2743200"/>
          </a:xfrm>
          <a:prstGeom prst="straightConnector1">
            <a:avLst/>
          </a:prstGeom>
          <a:noFill/>
          <a:ln w="76200" cap="flat" cmpd="sng">
            <a:solidFill>
              <a:schemeClr val="lt2"/>
            </a:solidFill>
            <a:prstDash val="solid"/>
            <a:miter lim="800000"/>
            <a:headEnd type="none" w="sm" len="sm"/>
            <a:tailEnd type="none" w="sm" len="sm"/>
          </a:ln>
        </p:spPr>
      </p:cxnSp>
      <p:grpSp>
        <p:nvGrpSpPr>
          <p:cNvPr id="488" name="Google Shape;488;p60"/>
          <p:cNvGrpSpPr/>
          <p:nvPr/>
        </p:nvGrpSpPr>
        <p:grpSpPr>
          <a:xfrm>
            <a:off x="-1660493" y="2"/>
            <a:ext cx="1438580" cy="5059523"/>
            <a:chOff x="-2581835" y="2"/>
            <a:chExt cx="2286000" cy="8041200"/>
          </a:xfrm>
        </p:grpSpPr>
        <p:sp>
          <p:nvSpPr>
            <p:cNvPr id="489" name="Google Shape;489;p60"/>
            <p:cNvSpPr/>
            <p:nvPr/>
          </p:nvSpPr>
          <p:spPr>
            <a:xfrm>
              <a:off x="-2581835" y="2"/>
              <a:ext cx="2286000" cy="80412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Chart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chart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chart: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Click on horizontal grid lines. Select “no line” or set line width to .5pt. and change color to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column and bar charts, select data points and change Gap Width to 50%</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all chart text font color to Dark Gray, Text 1. Change text size to 11pt.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horizontal access labels and change color to Accent 1.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Delete chart title if there is already a text placeholder. If you need the chart title, change the font to Palatino Linotype (Headings). Change text size to 18pt.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there are data labels, change the text size to 14pt (12 is ok if 14pt is too large) and text color to white if over the data point. If not, keep dark gray.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line charts, change the line weight of plotted lines to 3pt.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doughnut charts, set doughnut hole size to 75%.</a:t>
              </a:r>
              <a:endParaRPr sz="1100" b="0" i="0" u="none" strike="noStrike" cap="none">
                <a:solidFill>
                  <a:srgbClr val="000000"/>
                </a:solidFill>
                <a:latin typeface="Arial"/>
                <a:ea typeface="Arial"/>
                <a:cs typeface="Arial"/>
                <a:sym typeface="Arial"/>
              </a:endParaRPr>
            </a:p>
          </p:txBody>
        </p:sp>
        <p:pic>
          <p:nvPicPr>
            <p:cNvPr id="490" name="Google Shape;490;p60"/>
            <p:cNvPicPr preferRelativeResize="0"/>
            <p:nvPr/>
          </p:nvPicPr>
          <p:blipFill rotWithShape="1">
            <a:blip r:embed="rId2">
              <a:alphaModFix/>
            </a:blip>
            <a:srcRect/>
            <a:stretch/>
          </p:blipFill>
          <p:spPr>
            <a:xfrm>
              <a:off x="-2464330" y="233846"/>
              <a:ext cx="299354" cy="287537"/>
            </a:xfrm>
            <a:prstGeom prst="rect">
              <a:avLst/>
            </a:prstGeom>
            <a:noFill/>
            <a:ln>
              <a:noFill/>
            </a:ln>
          </p:spPr>
        </p:pic>
      </p:grpSp>
      <p:grpSp>
        <p:nvGrpSpPr>
          <p:cNvPr id="491" name="Google Shape;491;p60"/>
          <p:cNvGrpSpPr/>
          <p:nvPr/>
        </p:nvGrpSpPr>
        <p:grpSpPr>
          <a:xfrm>
            <a:off x="-3136046" y="1"/>
            <a:ext cx="1438580" cy="4551947"/>
            <a:chOff x="-4926587" y="1"/>
            <a:chExt cx="2286000" cy="7234500"/>
          </a:xfrm>
        </p:grpSpPr>
        <p:sp>
          <p:nvSpPr>
            <p:cNvPr id="492" name="Google Shape;492;p60"/>
            <p:cNvSpPr/>
            <p:nvPr/>
          </p:nvSpPr>
          <p:spPr>
            <a:xfrm>
              <a:off x="-4926587" y="1"/>
              <a:ext cx="2286000" cy="72345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Table</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chemeClr val="lt2"/>
                </a:buClr>
                <a:buSzPts val="700"/>
                <a:buFont typeface="Palatino Linotype"/>
                <a:buNone/>
              </a:pPr>
              <a:r>
                <a:rPr lang="en-US" sz="700" b="0" i="1" u="none" strike="noStrike" cap="none">
                  <a:solidFill>
                    <a:schemeClr val="lt2"/>
                  </a:solidFill>
                  <a:latin typeface="Tahoma"/>
                  <a:ea typeface="Tahoma"/>
                  <a:cs typeface="Tahoma"/>
                  <a:sym typeface="Tahoma"/>
                </a:rPr>
                <a:t>Default table style has been set to “No Style, No Grid”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body font size to 11pt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header font and change font color to Accent 1. Change font size to 12pt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divider lines are needed use the default line weight and color (.5pt,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Set bottom header border to 6pt, Gold, Accent 2 (can customize color as needed to tie into content but default should be gold)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Header background colors can be set to brand colors if needed for differentiation with a 1 ½ pt, white inside vertical border (change text color to white) and remove bottom header border</a:t>
              </a:r>
              <a:endParaRPr sz="1100" b="0" i="0" u="none" strike="noStrike" cap="none">
                <a:solidFill>
                  <a:srgbClr val="000000"/>
                </a:solidFill>
                <a:latin typeface="Arial"/>
                <a:ea typeface="Arial"/>
                <a:cs typeface="Arial"/>
                <a:sym typeface="Arial"/>
              </a:endParaRPr>
            </a:p>
          </p:txBody>
        </p:sp>
        <p:sp>
          <p:nvSpPr>
            <p:cNvPr id="493" name="Google Shape;493;p60"/>
            <p:cNvSpPr/>
            <p:nvPr/>
          </p:nvSpPr>
          <p:spPr>
            <a:xfrm>
              <a:off x="-4766338" y="206021"/>
              <a:ext cx="315320" cy="315320"/>
            </a:xfrm>
            <a:custGeom>
              <a:avLst/>
              <a:gdLst/>
              <a:ahLst/>
              <a:cxnLst/>
              <a:rect l="l" t="t" r="r" b="b"/>
              <a:pathLst>
                <a:path w="359339" h="359339" extrusionOk="0">
                  <a:moveTo>
                    <a:pt x="47986" y="286124"/>
                  </a:moveTo>
                  <a:lnTo>
                    <a:pt x="47986" y="259326"/>
                  </a:lnTo>
                  <a:cubicBezTo>
                    <a:pt x="47986" y="253236"/>
                    <a:pt x="52858" y="248363"/>
                    <a:pt x="58949" y="248363"/>
                  </a:cubicBezTo>
                  <a:cubicBezTo>
                    <a:pt x="65039" y="248363"/>
                    <a:pt x="69912" y="253236"/>
                    <a:pt x="69912" y="259326"/>
                  </a:cubicBezTo>
                  <a:lnTo>
                    <a:pt x="69912" y="286124"/>
                  </a:lnTo>
                  <a:cubicBezTo>
                    <a:pt x="69912" y="289779"/>
                    <a:pt x="72957" y="292824"/>
                    <a:pt x="76611" y="292824"/>
                  </a:cubicBezTo>
                  <a:lnTo>
                    <a:pt x="286124" y="292824"/>
                  </a:lnTo>
                  <a:cubicBezTo>
                    <a:pt x="289779" y="292824"/>
                    <a:pt x="292824" y="289779"/>
                    <a:pt x="292824" y="286124"/>
                  </a:cubicBezTo>
                  <a:lnTo>
                    <a:pt x="292824" y="76611"/>
                  </a:lnTo>
                  <a:cubicBezTo>
                    <a:pt x="292824" y="72957"/>
                    <a:pt x="289779" y="69912"/>
                    <a:pt x="286124" y="69912"/>
                  </a:cubicBezTo>
                  <a:lnTo>
                    <a:pt x="76611" y="69912"/>
                  </a:lnTo>
                  <a:cubicBezTo>
                    <a:pt x="72957" y="69912"/>
                    <a:pt x="69912" y="72957"/>
                    <a:pt x="69912" y="76611"/>
                  </a:cubicBezTo>
                  <a:lnTo>
                    <a:pt x="69912" y="103409"/>
                  </a:lnTo>
                  <a:cubicBezTo>
                    <a:pt x="69912" y="109500"/>
                    <a:pt x="65039" y="114372"/>
                    <a:pt x="58949" y="114372"/>
                  </a:cubicBezTo>
                  <a:cubicBezTo>
                    <a:pt x="52858" y="114372"/>
                    <a:pt x="47986" y="109500"/>
                    <a:pt x="47986" y="103409"/>
                  </a:cubicBezTo>
                  <a:lnTo>
                    <a:pt x="47986" y="76611"/>
                  </a:lnTo>
                  <a:cubicBezTo>
                    <a:pt x="47986" y="60167"/>
                    <a:pt x="61385" y="47377"/>
                    <a:pt x="77220" y="47377"/>
                  </a:cubicBezTo>
                  <a:lnTo>
                    <a:pt x="286733" y="47377"/>
                  </a:lnTo>
                  <a:cubicBezTo>
                    <a:pt x="303178" y="47377"/>
                    <a:pt x="315968" y="60776"/>
                    <a:pt x="315968" y="76611"/>
                  </a:cubicBezTo>
                  <a:lnTo>
                    <a:pt x="315968" y="286124"/>
                  </a:lnTo>
                  <a:cubicBezTo>
                    <a:pt x="315968" y="302569"/>
                    <a:pt x="302569" y="315359"/>
                    <a:pt x="286733" y="315359"/>
                  </a:cubicBezTo>
                  <a:lnTo>
                    <a:pt x="77220" y="315359"/>
                  </a:lnTo>
                  <a:cubicBezTo>
                    <a:pt x="60776" y="315359"/>
                    <a:pt x="47986" y="302569"/>
                    <a:pt x="47986" y="286124"/>
                  </a:cubicBezTo>
                  <a:close/>
                  <a:moveTo>
                    <a:pt x="226437" y="125944"/>
                  </a:moveTo>
                  <a:lnTo>
                    <a:pt x="203903" y="125944"/>
                  </a:lnTo>
                  <a:lnTo>
                    <a:pt x="203903" y="148479"/>
                  </a:lnTo>
                  <a:lnTo>
                    <a:pt x="226437" y="148479"/>
                  </a:lnTo>
                  <a:lnTo>
                    <a:pt x="226437" y="125944"/>
                  </a:lnTo>
                  <a:close/>
                  <a:moveTo>
                    <a:pt x="270898" y="125944"/>
                  </a:moveTo>
                  <a:lnTo>
                    <a:pt x="248363" y="125944"/>
                  </a:lnTo>
                  <a:lnTo>
                    <a:pt x="248363" y="148479"/>
                  </a:lnTo>
                  <a:lnTo>
                    <a:pt x="270898" y="148479"/>
                  </a:lnTo>
                  <a:lnTo>
                    <a:pt x="270898" y="125944"/>
                  </a:lnTo>
                  <a:close/>
                  <a:moveTo>
                    <a:pt x="203903" y="192940"/>
                  </a:moveTo>
                  <a:lnTo>
                    <a:pt x="226437" y="192940"/>
                  </a:lnTo>
                  <a:lnTo>
                    <a:pt x="226437" y="170405"/>
                  </a:lnTo>
                  <a:lnTo>
                    <a:pt x="203903" y="170405"/>
                  </a:lnTo>
                  <a:lnTo>
                    <a:pt x="203903" y="192940"/>
                  </a:lnTo>
                  <a:close/>
                  <a:moveTo>
                    <a:pt x="248972" y="192940"/>
                  </a:moveTo>
                  <a:lnTo>
                    <a:pt x="271507" y="192940"/>
                  </a:lnTo>
                  <a:lnTo>
                    <a:pt x="271507" y="170405"/>
                  </a:lnTo>
                  <a:lnTo>
                    <a:pt x="248972" y="170405"/>
                  </a:lnTo>
                  <a:lnTo>
                    <a:pt x="248972" y="192940"/>
                  </a:lnTo>
                  <a:close/>
                  <a:moveTo>
                    <a:pt x="203903" y="237400"/>
                  </a:moveTo>
                  <a:lnTo>
                    <a:pt x="226437" y="237400"/>
                  </a:lnTo>
                  <a:lnTo>
                    <a:pt x="226437" y="214865"/>
                  </a:lnTo>
                  <a:lnTo>
                    <a:pt x="203903" y="214865"/>
                  </a:lnTo>
                  <a:lnTo>
                    <a:pt x="203903" y="237400"/>
                  </a:lnTo>
                  <a:close/>
                  <a:moveTo>
                    <a:pt x="248972" y="237400"/>
                  </a:moveTo>
                  <a:lnTo>
                    <a:pt x="271507" y="237400"/>
                  </a:lnTo>
                  <a:lnTo>
                    <a:pt x="271507" y="214865"/>
                  </a:lnTo>
                  <a:lnTo>
                    <a:pt x="248972" y="214865"/>
                  </a:lnTo>
                  <a:lnTo>
                    <a:pt x="248972" y="237400"/>
                  </a:lnTo>
                  <a:close/>
                  <a:moveTo>
                    <a:pt x="71739" y="170405"/>
                  </a:moveTo>
                  <a:cubicBezTo>
                    <a:pt x="72957" y="166142"/>
                    <a:pt x="74175" y="162487"/>
                    <a:pt x="76611" y="158833"/>
                  </a:cubicBezTo>
                  <a:lnTo>
                    <a:pt x="67476" y="149697"/>
                  </a:lnTo>
                  <a:cubicBezTo>
                    <a:pt x="63212" y="145434"/>
                    <a:pt x="63212" y="138125"/>
                    <a:pt x="67476" y="133862"/>
                  </a:cubicBezTo>
                  <a:cubicBezTo>
                    <a:pt x="71739" y="129599"/>
                    <a:pt x="79047" y="129599"/>
                    <a:pt x="83311" y="133862"/>
                  </a:cubicBezTo>
                  <a:lnTo>
                    <a:pt x="92447" y="142998"/>
                  </a:lnTo>
                  <a:cubicBezTo>
                    <a:pt x="96101" y="141170"/>
                    <a:pt x="99755" y="139343"/>
                    <a:pt x="104019" y="138125"/>
                  </a:cubicBezTo>
                  <a:lnTo>
                    <a:pt x="104019" y="125335"/>
                  </a:lnTo>
                  <a:cubicBezTo>
                    <a:pt x="104019" y="119245"/>
                    <a:pt x="108891" y="114372"/>
                    <a:pt x="114982" y="114372"/>
                  </a:cubicBezTo>
                  <a:cubicBezTo>
                    <a:pt x="121072" y="114372"/>
                    <a:pt x="125944" y="119245"/>
                    <a:pt x="125944" y="125335"/>
                  </a:cubicBezTo>
                  <a:lnTo>
                    <a:pt x="125944" y="138125"/>
                  </a:lnTo>
                  <a:cubicBezTo>
                    <a:pt x="130208" y="139343"/>
                    <a:pt x="133862" y="140561"/>
                    <a:pt x="137516" y="142998"/>
                  </a:cubicBezTo>
                  <a:lnTo>
                    <a:pt x="146652" y="133862"/>
                  </a:lnTo>
                  <a:cubicBezTo>
                    <a:pt x="150915" y="129599"/>
                    <a:pt x="158224" y="129599"/>
                    <a:pt x="162487" y="133862"/>
                  </a:cubicBezTo>
                  <a:cubicBezTo>
                    <a:pt x="166751" y="138125"/>
                    <a:pt x="166751" y="145434"/>
                    <a:pt x="162487" y="149697"/>
                  </a:cubicBezTo>
                  <a:lnTo>
                    <a:pt x="153352" y="158833"/>
                  </a:lnTo>
                  <a:cubicBezTo>
                    <a:pt x="155179" y="162487"/>
                    <a:pt x="157006" y="166142"/>
                    <a:pt x="158224" y="170405"/>
                  </a:cubicBezTo>
                  <a:lnTo>
                    <a:pt x="171014" y="170405"/>
                  </a:lnTo>
                  <a:cubicBezTo>
                    <a:pt x="177104" y="170405"/>
                    <a:pt x="181977" y="175277"/>
                    <a:pt x="181977" y="181368"/>
                  </a:cubicBezTo>
                  <a:cubicBezTo>
                    <a:pt x="181977" y="187458"/>
                    <a:pt x="177104" y="192331"/>
                    <a:pt x="171014" y="192331"/>
                  </a:cubicBezTo>
                  <a:lnTo>
                    <a:pt x="158224" y="192331"/>
                  </a:lnTo>
                  <a:cubicBezTo>
                    <a:pt x="157006" y="196594"/>
                    <a:pt x="155788" y="200248"/>
                    <a:pt x="153352" y="203903"/>
                  </a:cubicBezTo>
                  <a:lnTo>
                    <a:pt x="160051" y="210602"/>
                  </a:lnTo>
                  <a:cubicBezTo>
                    <a:pt x="164314" y="214865"/>
                    <a:pt x="164314" y="222174"/>
                    <a:pt x="160051" y="226437"/>
                  </a:cubicBezTo>
                  <a:cubicBezTo>
                    <a:pt x="157615" y="228874"/>
                    <a:pt x="155179" y="229483"/>
                    <a:pt x="152133" y="229483"/>
                  </a:cubicBezTo>
                  <a:cubicBezTo>
                    <a:pt x="149088" y="229483"/>
                    <a:pt x="146652" y="228265"/>
                    <a:pt x="144216" y="226437"/>
                  </a:cubicBezTo>
                  <a:lnTo>
                    <a:pt x="137516" y="219738"/>
                  </a:lnTo>
                  <a:cubicBezTo>
                    <a:pt x="133862" y="221565"/>
                    <a:pt x="130208" y="223392"/>
                    <a:pt x="125944" y="224610"/>
                  </a:cubicBezTo>
                  <a:lnTo>
                    <a:pt x="125944" y="237400"/>
                  </a:lnTo>
                  <a:cubicBezTo>
                    <a:pt x="125944" y="243491"/>
                    <a:pt x="121072" y="248363"/>
                    <a:pt x="114982" y="248363"/>
                  </a:cubicBezTo>
                  <a:cubicBezTo>
                    <a:pt x="108891" y="248363"/>
                    <a:pt x="104019" y="243491"/>
                    <a:pt x="104019" y="237400"/>
                  </a:cubicBezTo>
                  <a:lnTo>
                    <a:pt x="104019" y="224610"/>
                  </a:lnTo>
                  <a:cubicBezTo>
                    <a:pt x="99755" y="223392"/>
                    <a:pt x="96101" y="222174"/>
                    <a:pt x="92447" y="219738"/>
                  </a:cubicBezTo>
                  <a:lnTo>
                    <a:pt x="83311" y="228874"/>
                  </a:lnTo>
                  <a:cubicBezTo>
                    <a:pt x="80875" y="231310"/>
                    <a:pt x="78439" y="231919"/>
                    <a:pt x="75393" y="231919"/>
                  </a:cubicBezTo>
                  <a:cubicBezTo>
                    <a:pt x="72348" y="231919"/>
                    <a:pt x="69912" y="230701"/>
                    <a:pt x="67476" y="228874"/>
                  </a:cubicBezTo>
                  <a:cubicBezTo>
                    <a:pt x="63212" y="224610"/>
                    <a:pt x="63212" y="217302"/>
                    <a:pt x="67476" y="213038"/>
                  </a:cubicBezTo>
                  <a:lnTo>
                    <a:pt x="76611" y="203903"/>
                  </a:lnTo>
                  <a:cubicBezTo>
                    <a:pt x="74784" y="200248"/>
                    <a:pt x="72957" y="196594"/>
                    <a:pt x="71739" y="192331"/>
                  </a:cubicBezTo>
                  <a:lnTo>
                    <a:pt x="58949" y="192331"/>
                  </a:lnTo>
                  <a:cubicBezTo>
                    <a:pt x="52858" y="192331"/>
                    <a:pt x="47986" y="187458"/>
                    <a:pt x="47986" y="181368"/>
                  </a:cubicBezTo>
                  <a:cubicBezTo>
                    <a:pt x="47986" y="175277"/>
                    <a:pt x="52858" y="170405"/>
                    <a:pt x="58949" y="170405"/>
                  </a:cubicBezTo>
                  <a:lnTo>
                    <a:pt x="71739" y="170405"/>
                  </a:lnTo>
                  <a:close/>
                  <a:moveTo>
                    <a:pt x="92447" y="181368"/>
                  </a:moveTo>
                  <a:cubicBezTo>
                    <a:pt x="92447" y="193549"/>
                    <a:pt x="102191" y="203903"/>
                    <a:pt x="114982" y="203903"/>
                  </a:cubicBezTo>
                  <a:cubicBezTo>
                    <a:pt x="127771" y="203903"/>
                    <a:pt x="137516" y="194158"/>
                    <a:pt x="137516" y="181368"/>
                  </a:cubicBezTo>
                  <a:cubicBezTo>
                    <a:pt x="137516" y="168578"/>
                    <a:pt x="127771" y="158833"/>
                    <a:pt x="114982" y="158833"/>
                  </a:cubicBezTo>
                  <a:cubicBezTo>
                    <a:pt x="108891" y="158833"/>
                    <a:pt x="103409" y="161269"/>
                    <a:pt x="99146" y="165532"/>
                  </a:cubicBezTo>
                  <a:cubicBezTo>
                    <a:pt x="99146" y="165532"/>
                    <a:pt x="99146" y="165532"/>
                    <a:pt x="99146" y="165532"/>
                  </a:cubicBezTo>
                  <a:cubicBezTo>
                    <a:pt x="99146" y="165532"/>
                    <a:pt x="99146" y="165532"/>
                    <a:pt x="99146" y="165532"/>
                  </a:cubicBezTo>
                  <a:cubicBezTo>
                    <a:pt x="94883" y="169796"/>
                    <a:pt x="92447" y="175277"/>
                    <a:pt x="92447" y="181368"/>
                  </a:cubicBezTo>
                  <a:close/>
                  <a:moveTo>
                    <a:pt x="360428" y="25451"/>
                  </a:moveTo>
                  <a:lnTo>
                    <a:pt x="360428" y="337893"/>
                  </a:lnTo>
                  <a:cubicBezTo>
                    <a:pt x="360428" y="350074"/>
                    <a:pt x="350684" y="360428"/>
                    <a:pt x="337893" y="360428"/>
                  </a:cubicBezTo>
                  <a:lnTo>
                    <a:pt x="25451" y="360428"/>
                  </a:lnTo>
                  <a:cubicBezTo>
                    <a:pt x="13270" y="360428"/>
                    <a:pt x="2916" y="350683"/>
                    <a:pt x="2916" y="337893"/>
                  </a:cubicBezTo>
                  <a:lnTo>
                    <a:pt x="2916" y="25451"/>
                  </a:lnTo>
                  <a:cubicBezTo>
                    <a:pt x="2916" y="13270"/>
                    <a:pt x="12661" y="2916"/>
                    <a:pt x="25451" y="2916"/>
                  </a:cubicBezTo>
                  <a:lnTo>
                    <a:pt x="337893" y="2916"/>
                  </a:lnTo>
                  <a:cubicBezTo>
                    <a:pt x="350684" y="2916"/>
                    <a:pt x="360428" y="12661"/>
                    <a:pt x="360428" y="25451"/>
                  </a:cubicBezTo>
                  <a:close/>
                  <a:moveTo>
                    <a:pt x="337893" y="25451"/>
                  </a:moveTo>
                  <a:lnTo>
                    <a:pt x="25451" y="25451"/>
                  </a:lnTo>
                  <a:lnTo>
                    <a:pt x="25451" y="337893"/>
                  </a:lnTo>
                  <a:lnTo>
                    <a:pt x="337893" y="337893"/>
                  </a:lnTo>
                  <a:lnTo>
                    <a:pt x="337893" y="337893"/>
                  </a:lnTo>
                  <a:lnTo>
                    <a:pt x="337893" y="25451"/>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Tahoma"/>
                <a:ea typeface="Tahoma"/>
                <a:cs typeface="Tahoma"/>
                <a:sym typeface="Tahoma"/>
              </a:endParaRPr>
            </a:p>
          </p:txBody>
        </p:sp>
      </p:grpSp>
      <p:sp>
        <p:nvSpPr>
          <p:cNvPr id="494" name="Google Shape;494;p60"/>
          <p:cNvSpPr txBox="1">
            <a:spLocks noGrp="1"/>
          </p:cNvSpPr>
          <p:nvPr>
            <p:ph type="body" idx="1"/>
          </p:nvPr>
        </p:nvSpPr>
        <p:spPr>
          <a:xfrm>
            <a:off x="684788" y="1714499"/>
            <a:ext cx="3551400" cy="2743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800"/>
              <a:buNone/>
              <a:defRPr sz="800"/>
            </a:lvl1pPr>
            <a:lvl2pPr marL="914400" lvl="1" indent="-279400" algn="l">
              <a:lnSpc>
                <a:spcPct val="130000"/>
              </a:lnSpc>
              <a:spcBef>
                <a:spcPts val="600"/>
              </a:spcBef>
              <a:spcAft>
                <a:spcPts val="0"/>
              </a:spcAft>
              <a:buClr>
                <a:schemeClr val="dk1"/>
              </a:buClr>
              <a:buSzPts val="800"/>
              <a:buChar char="•"/>
              <a:defRPr sz="800"/>
            </a:lvl2pPr>
            <a:lvl3pPr marL="1371600" lvl="2" indent="-279400" algn="l">
              <a:lnSpc>
                <a:spcPct val="130000"/>
              </a:lnSpc>
              <a:spcBef>
                <a:spcPts val="300"/>
              </a:spcBef>
              <a:spcAft>
                <a:spcPts val="0"/>
              </a:spcAft>
              <a:buClr>
                <a:schemeClr val="dk1"/>
              </a:buClr>
              <a:buSzPts val="800"/>
              <a:buChar char="−"/>
              <a:defRPr sz="800"/>
            </a:lvl3pPr>
            <a:lvl4pPr marL="1828800" lvl="3" indent="-279400" algn="l">
              <a:lnSpc>
                <a:spcPct val="130000"/>
              </a:lnSpc>
              <a:spcBef>
                <a:spcPts val="300"/>
              </a:spcBef>
              <a:spcAft>
                <a:spcPts val="0"/>
              </a:spcAft>
              <a:buClr>
                <a:schemeClr val="dk1"/>
              </a:buClr>
              <a:buSzPts val="800"/>
              <a:buChar char="−"/>
              <a:defRPr sz="800"/>
            </a:lvl4pPr>
            <a:lvl5pPr marL="2286000" lvl="4" indent="-279400" algn="l">
              <a:lnSpc>
                <a:spcPct val="130000"/>
              </a:lnSpc>
              <a:spcBef>
                <a:spcPts val="300"/>
              </a:spcBef>
              <a:spcAft>
                <a:spcPts val="0"/>
              </a:spcAft>
              <a:buClr>
                <a:schemeClr val="dk1"/>
              </a:buClr>
              <a:buSzPts val="800"/>
              <a:buChar char="−"/>
              <a:defRPr sz="8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95" name="Google Shape;495;p60"/>
          <p:cNvSpPr txBox="1">
            <a:spLocks noGrp="1"/>
          </p:cNvSpPr>
          <p:nvPr>
            <p:ph type="body" idx="2"/>
          </p:nvPr>
        </p:nvSpPr>
        <p:spPr>
          <a:xfrm>
            <a:off x="4907844" y="1714499"/>
            <a:ext cx="3541500" cy="2743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800"/>
              <a:buNone/>
              <a:defRPr sz="800"/>
            </a:lvl1pPr>
            <a:lvl2pPr marL="914400" lvl="1" indent="-279400" algn="l">
              <a:lnSpc>
                <a:spcPct val="130000"/>
              </a:lnSpc>
              <a:spcBef>
                <a:spcPts val="600"/>
              </a:spcBef>
              <a:spcAft>
                <a:spcPts val="0"/>
              </a:spcAft>
              <a:buClr>
                <a:schemeClr val="dk1"/>
              </a:buClr>
              <a:buSzPts val="800"/>
              <a:buChar char="•"/>
              <a:defRPr sz="800"/>
            </a:lvl2pPr>
            <a:lvl3pPr marL="1371600" lvl="2" indent="-279400" algn="l">
              <a:lnSpc>
                <a:spcPct val="130000"/>
              </a:lnSpc>
              <a:spcBef>
                <a:spcPts val="300"/>
              </a:spcBef>
              <a:spcAft>
                <a:spcPts val="0"/>
              </a:spcAft>
              <a:buClr>
                <a:schemeClr val="dk1"/>
              </a:buClr>
              <a:buSzPts val="800"/>
              <a:buChar char="−"/>
              <a:defRPr sz="800"/>
            </a:lvl3pPr>
            <a:lvl4pPr marL="1828800" lvl="3" indent="-279400" algn="l">
              <a:lnSpc>
                <a:spcPct val="130000"/>
              </a:lnSpc>
              <a:spcBef>
                <a:spcPts val="300"/>
              </a:spcBef>
              <a:spcAft>
                <a:spcPts val="0"/>
              </a:spcAft>
              <a:buClr>
                <a:schemeClr val="dk1"/>
              </a:buClr>
              <a:buSzPts val="800"/>
              <a:buChar char="−"/>
              <a:defRPr sz="800"/>
            </a:lvl4pPr>
            <a:lvl5pPr marL="2286000" lvl="4" indent="-279400" algn="l">
              <a:lnSpc>
                <a:spcPct val="130000"/>
              </a:lnSpc>
              <a:spcBef>
                <a:spcPts val="300"/>
              </a:spcBef>
              <a:spcAft>
                <a:spcPts val="0"/>
              </a:spcAft>
              <a:buClr>
                <a:schemeClr val="dk1"/>
              </a:buClr>
              <a:buSzPts val="800"/>
              <a:buChar char="−"/>
              <a:defRPr sz="8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96"/>
        <p:cNvGrpSpPr/>
        <p:nvPr/>
      </p:nvGrpSpPr>
      <p:grpSpPr>
        <a:xfrm>
          <a:off x="0" y="0"/>
          <a:ext cx="0" cy="0"/>
          <a:chOff x="0" y="0"/>
          <a:chExt cx="0" cy="0"/>
        </a:xfrm>
      </p:grpSpPr>
      <p:sp>
        <p:nvSpPr>
          <p:cNvPr id="497" name="Google Shape;497;p61"/>
          <p:cNvSpPr txBox="1">
            <a:spLocks noGrp="1"/>
          </p:cNvSpPr>
          <p:nvPr>
            <p:ph type="body" idx="1"/>
          </p:nvPr>
        </p:nvSpPr>
        <p:spPr>
          <a:xfrm>
            <a:off x="684788" y="2200274"/>
            <a:ext cx="3551400" cy="2257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800"/>
              <a:buNone/>
              <a:defRPr sz="800"/>
            </a:lvl1pPr>
            <a:lvl2pPr marL="914400" lvl="1" indent="-279400" algn="l">
              <a:lnSpc>
                <a:spcPct val="130000"/>
              </a:lnSpc>
              <a:spcBef>
                <a:spcPts val="600"/>
              </a:spcBef>
              <a:spcAft>
                <a:spcPts val="0"/>
              </a:spcAft>
              <a:buClr>
                <a:schemeClr val="dk1"/>
              </a:buClr>
              <a:buSzPts val="800"/>
              <a:buChar char="•"/>
              <a:defRPr sz="800"/>
            </a:lvl2pPr>
            <a:lvl3pPr marL="1371600" lvl="2" indent="-279400" algn="l">
              <a:lnSpc>
                <a:spcPct val="130000"/>
              </a:lnSpc>
              <a:spcBef>
                <a:spcPts val="300"/>
              </a:spcBef>
              <a:spcAft>
                <a:spcPts val="0"/>
              </a:spcAft>
              <a:buClr>
                <a:schemeClr val="dk1"/>
              </a:buClr>
              <a:buSzPts val="800"/>
              <a:buChar char="−"/>
              <a:defRPr sz="800"/>
            </a:lvl3pPr>
            <a:lvl4pPr marL="1828800" lvl="3" indent="-279400" algn="l">
              <a:lnSpc>
                <a:spcPct val="130000"/>
              </a:lnSpc>
              <a:spcBef>
                <a:spcPts val="300"/>
              </a:spcBef>
              <a:spcAft>
                <a:spcPts val="0"/>
              </a:spcAft>
              <a:buClr>
                <a:schemeClr val="dk1"/>
              </a:buClr>
              <a:buSzPts val="800"/>
              <a:buChar char="−"/>
              <a:defRPr sz="800"/>
            </a:lvl4pPr>
            <a:lvl5pPr marL="2286000" lvl="4" indent="-279400" algn="l">
              <a:lnSpc>
                <a:spcPct val="130000"/>
              </a:lnSpc>
              <a:spcBef>
                <a:spcPts val="300"/>
              </a:spcBef>
              <a:spcAft>
                <a:spcPts val="0"/>
              </a:spcAft>
              <a:buClr>
                <a:schemeClr val="dk1"/>
              </a:buClr>
              <a:buSzPts val="800"/>
              <a:buChar char="−"/>
              <a:defRPr sz="8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98" name="Google Shape;498;p61"/>
          <p:cNvSpPr txBox="1">
            <a:spLocks noGrp="1"/>
          </p:cNvSpPr>
          <p:nvPr>
            <p:ph type="body" idx="2"/>
          </p:nvPr>
        </p:nvSpPr>
        <p:spPr>
          <a:xfrm>
            <a:off x="4907845" y="2200275"/>
            <a:ext cx="3541500" cy="2257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800"/>
              <a:buNone/>
              <a:defRPr sz="800"/>
            </a:lvl1pPr>
            <a:lvl2pPr marL="914400" lvl="1" indent="-279400" algn="l">
              <a:lnSpc>
                <a:spcPct val="130000"/>
              </a:lnSpc>
              <a:spcBef>
                <a:spcPts val="600"/>
              </a:spcBef>
              <a:spcAft>
                <a:spcPts val="0"/>
              </a:spcAft>
              <a:buClr>
                <a:schemeClr val="dk1"/>
              </a:buClr>
              <a:buSzPts val="800"/>
              <a:buChar char="•"/>
              <a:defRPr sz="800"/>
            </a:lvl2pPr>
            <a:lvl3pPr marL="1371600" lvl="2" indent="-279400" algn="l">
              <a:lnSpc>
                <a:spcPct val="130000"/>
              </a:lnSpc>
              <a:spcBef>
                <a:spcPts val="300"/>
              </a:spcBef>
              <a:spcAft>
                <a:spcPts val="0"/>
              </a:spcAft>
              <a:buClr>
                <a:schemeClr val="dk1"/>
              </a:buClr>
              <a:buSzPts val="800"/>
              <a:buChar char="−"/>
              <a:defRPr sz="800"/>
            </a:lvl3pPr>
            <a:lvl4pPr marL="1828800" lvl="3" indent="-279400" algn="l">
              <a:lnSpc>
                <a:spcPct val="130000"/>
              </a:lnSpc>
              <a:spcBef>
                <a:spcPts val="300"/>
              </a:spcBef>
              <a:spcAft>
                <a:spcPts val="0"/>
              </a:spcAft>
              <a:buClr>
                <a:schemeClr val="dk1"/>
              </a:buClr>
              <a:buSzPts val="800"/>
              <a:buChar char="−"/>
              <a:defRPr sz="800"/>
            </a:lvl4pPr>
            <a:lvl5pPr marL="2286000" lvl="4" indent="-279400" algn="l">
              <a:lnSpc>
                <a:spcPct val="130000"/>
              </a:lnSpc>
              <a:spcBef>
                <a:spcPts val="300"/>
              </a:spcBef>
              <a:spcAft>
                <a:spcPts val="0"/>
              </a:spcAft>
              <a:buClr>
                <a:schemeClr val="dk1"/>
              </a:buClr>
              <a:buSzPts val="800"/>
              <a:buChar char="−"/>
              <a:defRPr sz="8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99" name="Google Shape;499;p61"/>
          <p:cNvSpPr txBox="1">
            <a:spLocks noGrp="1"/>
          </p:cNvSpPr>
          <p:nvPr>
            <p:ph type="body" idx="3"/>
          </p:nvPr>
        </p:nvSpPr>
        <p:spPr>
          <a:xfrm>
            <a:off x="684786" y="1714500"/>
            <a:ext cx="3551400" cy="39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500" name="Google Shape;500;p61"/>
          <p:cNvSpPr txBox="1">
            <a:spLocks noGrp="1"/>
          </p:cNvSpPr>
          <p:nvPr>
            <p:ph type="body" idx="4"/>
          </p:nvPr>
        </p:nvSpPr>
        <p:spPr>
          <a:xfrm>
            <a:off x="4907845" y="1714500"/>
            <a:ext cx="3541500" cy="39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501" name="Google Shape;501;p61"/>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2" name="Google Shape;502;p61"/>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3" name="Google Shape;503;p61"/>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4" name="Google Shape;504;p61"/>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grpSp>
        <p:nvGrpSpPr>
          <p:cNvPr id="505" name="Google Shape;505;p61"/>
          <p:cNvGrpSpPr/>
          <p:nvPr/>
        </p:nvGrpSpPr>
        <p:grpSpPr>
          <a:xfrm>
            <a:off x="-1660493" y="2"/>
            <a:ext cx="1438580" cy="5059523"/>
            <a:chOff x="-2581835" y="2"/>
            <a:chExt cx="2286000" cy="8041200"/>
          </a:xfrm>
        </p:grpSpPr>
        <p:sp>
          <p:nvSpPr>
            <p:cNvPr id="506" name="Google Shape;506;p61"/>
            <p:cNvSpPr/>
            <p:nvPr/>
          </p:nvSpPr>
          <p:spPr>
            <a:xfrm>
              <a:off x="-2581835" y="2"/>
              <a:ext cx="2286000" cy="80412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Chart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chart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chart: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Click on horizontal grid lines. Select “no line” or set line width to .5pt. and change color to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column and bar charts, select data points and change Gap Width to 50%</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all chart text font color to Dark Gray, Text 1. Change text size to 11pt.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horizontal access labels and change color to Accent 1.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Delete chart title if there is already a text placeholder. If you need the chart title, change the font to Palatino Linotype (Headings). Change text size to 18pt.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there are data labels, change the text size to 14pt (12 is ok if 14pt is too large) and text color to white if over the data point. If not, keep dark gray.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line charts, change the line weight of plotted lines to 3pt.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doughnut charts, set doughnut hole size to 75%.</a:t>
              </a:r>
              <a:endParaRPr sz="1100" b="0" i="0" u="none" strike="noStrike" cap="none">
                <a:solidFill>
                  <a:srgbClr val="000000"/>
                </a:solidFill>
                <a:latin typeface="Arial"/>
                <a:ea typeface="Arial"/>
                <a:cs typeface="Arial"/>
                <a:sym typeface="Arial"/>
              </a:endParaRPr>
            </a:p>
          </p:txBody>
        </p:sp>
        <p:pic>
          <p:nvPicPr>
            <p:cNvPr id="507" name="Google Shape;507;p61"/>
            <p:cNvPicPr preferRelativeResize="0"/>
            <p:nvPr/>
          </p:nvPicPr>
          <p:blipFill rotWithShape="1">
            <a:blip r:embed="rId2">
              <a:alphaModFix/>
            </a:blip>
            <a:srcRect/>
            <a:stretch/>
          </p:blipFill>
          <p:spPr>
            <a:xfrm>
              <a:off x="-2464330" y="233846"/>
              <a:ext cx="299354" cy="287537"/>
            </a:xfrm>
            <a:prstGeom prst="rect">
              <a:avLst/>
            </a:prstGeom>
            <a:noFill/>
            <a:ln>
              <a:noFill/>
            </a:ln>
          </p:spPr>
        </p:pic>
      </p:grpSp>
      <p:grpSp>
        <p:nvGrpSpPr>
          <p:cNvPr id="508" name="Google Shape;508;p61"/>
          <p:cNvGrpSpPr/>
          <p:nvPr/>
        </p:nvGrpSpPr>
        <p:grpSpPr>
          <a:xfrm>
            <a:off x="-3136046" y="1"/>
            <a:ext cx="1438580" cy="4551947"/>
            <a:chOff x="-4926587" y="1"/>
            <a:chExt cx="2286000" cy="7234500"/>
          </a:xfrm>
        </p:grpSpPr>
        <p:sp>
          <p:nvSpPr>
            <p:cNvPr id="509" name="Google Shape;509;p61"/>
            <p:cNvSpPr/>
            <p:nvPr/>
          </p:nvSpPr>
          <p:spPr>
            <a:xfrm>
              <a:off x="-4926587" y="1"/>
              <a:ext cx="2286000" cy="72345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Table</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chemeClr val="lt2"/>
                </a:buClr>
                <a:buSzPts val="700"/>
                <a:buFont typeface="Palatino Linotype"/>
                <a:buNone/>
              </a:pPr>
              <a:r>
                <a:rPr lang="en-US" sz="700" b="0" i="1" u="none" strike="noStrike" cap="none">
                  <a:solidFill>
                    <a:schemeClr val="lt2"/>
                  </a:solidFill>
                  <a:latin typeface="Tahoma"/>
                  <a:ea typeface="Tahoma"/>
                  <a:cs typeface="Tahoma"/>
                  <a:sym typeface="Tahoma"/>
                </a:rPr>
                <a:t>Default table style has been set to “No Style, No Grid”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body font size to 11pt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header font and change font color to Accent 1. Change font size to 12pt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divider lines are needed use the default line weight and color (.5pt,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Set bottom header border to 6pt, Gold, Accent 2 (can customize color as needed to tie into content but default should be gold)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Header background colors can be set to brand colors if needed for differentiation with a 1 ½ pt, white inside vertical border (change text color to white) and remove bottom header border</a:t>
              </a:r>
              <a:endParaRPr sz="1100" b="0" i="0" u="none" strike="noStrike" cap="none">
                <a:solidFill>
                  <a:srgbClr val="000000"/>
                </a:solidFill>
                <a:latin typeface="Arial"/>
                <a:ea typeface="Arial"/>
                <a:cs typeface="Arial"/>
                <a:sym typeface="Arial"/>
              </a:endParaRPr>
            </a:p>
          </p:txBody>
        </p:sp>
        <p:sp>
          <p:nvSpPr>
            <p:cNvPr id="510" name="Google Shape;510;p61"/>
            <p:cNvSpPr/>
            <p:nvPr/>
          </p:nvSpPr>
          <p:spPr>
            <a:xfrm>
              <a:off x="-4766338" y="206021"/>
              <a:ext cx="315320" cy="315320"/>
            </a:xfrm>
            <a:custGeom>
              <a:avLst/>
              <a:gdLst/>
              <a:ahLst/>
              <a:cxnLst/>
              <a:rect l="l" t="t" r="r" b="b"/>
              <a:pathLst>
                <a:path w="359339" h="359339" extrusionOk="0">
                  <a:moveTo>
                    <a:pt x="47986" y="286124"/>
                  </a:moveTo>
                  <a:lnTo>
                    <a:pt x="47986" y="259326"/>
                  </a:lnTo>
                  <a:cubicBezTo>
                    <a:pt x="47986" y="253236"/>
                    <a:pt x="52858" y="248363"/>
                    <a:pt x="58949" y="248363"/>
                  </a:cubicBezTo>
                  <a:cubicBezTo>
                    <a:pt x="65039" y="248363"/>
                    <a:pt x="69912" y="253236"/>
                    <a:pt x="69912" y="259326"/>
                  </a:cubicBezTo>
                  <a:lnTo>
                    <a:pt x="69912" y="286124"/>
                  </a:lnTo>
                  <a:cubicBezTo>
                    <a:pt x="69912" y="289779"/>
                    <a:pt x="72957" y="292824"/>
                    <a:pt x="76611" y="292824"/>
                  </a:cubicBezTo>
                  <a:lnTo>
                    <a:pt x="286124" y="292824"/>
                  </a:lnTo>
                  <a:cubicBezTo>
                    <a:pt x="289779" y="292824"/>
                    <a:pt x="292824" y="289779"/>
                    <a:pt x="292824" y="286124"/>
                  </a:cubicBezTo>
                  <a:lnTo>
                    <a:pt x="292824" y="76611"/>
                  </a:lnTo>
                  <a:cubicBezTo>
                    <a:pt x="292824" y="72957"/>
                    <a:pt x="289779" y="69912"/>
                    <a:pt x="286124" y="69912"/>
                  </a:cubicBezTo>
                  <a:lnTo>
                    <a:pt x="76611" y="69912"/>
                  </a:lnTo>
                  <a:cubicBezTo>
                    <a:pt x="72957" y="69912"/>
                    <a:pt x="69912" y="72957"/>
                    <a:pt x="69912" y="76611"/>
                  </a:cubicBezTo>
                  <a:lnTo>
                    <a:pt x="69912" y="103409"/>
                  </a:lnTo>
                  <a:cubicBezTo>
                    <a:pt x="69912" y="109500"/>
                    <a:pt x="65039" y="114372"/>
                    <a:pt x="58949" y="114372"/>
                  </a:cubicBezTo>
                  <a:cubicBezTo>
                    <a:pt x="52858" y="114372"/>
                    <a:pt x="47986" y="109500"/>
                    <a:pt x="47986" y="103409"/>
                  </a:cubicBezTo>
                  <a:lnTo>
                    <a:pt x="47986" y="76611"/>
                  </a:lnTo>
                  <a:cubicBezTo>
                    <a:pt x="47986" y="60167"/>
                    <a:pt x="61385" y="47377"/>
                    <a:pt x="77220" y="47377"/>
                  </a:cubicBezTo>
                  <a:lnTo>
                    <a:pt x="286733" y="47377"/>
                  </a:lnTo>
                  <a:cubicBezTo>
                    <a:pt x="303178" y="47377"/>
                    <a:pt x="315968" y="60776"/>
                    <a:pt x="315968" y="76611"/>
                  </a:cubicBezTo>
                  <a:lnTo>
                    <a:pt x="315968" y="286124"/>
                  </a:lnTo>
                  <a:cubicBezTo>
                    <a:pt x="315968" y="302569"/>
                    <a:pt x="302569" y="315359"/>
                    <a:pt x="286733" y="315359"/>
                  </a:cubicBezTo>
                  <a:lnTo>
                    <a:pt x="77220" y="315359"/>
                  </a:lnTo>
                  <a:cubicBezTo>
                    <a:pt x="60776" y="315359"/>
                    <a:pt x="47986" y="302569"/>
                    <a:pt x="47986" y="286124"/>
                  </a:cubicBezTo>
                  <a:close/>
                  <a:moveTo>
                    <a:pt x="226437" y="125944"/>
                  </a:moveTo>
                  <a:lnTo>
                    <a:pt x="203903" y="125944"/>
                  </a:lnTo>
                  <a:lnTo>
                    <a:pt x="203903" y="148479"/>
                  </a:lnTo>
                  <a:lnTo>
                    <a:pt x="226437" y="148479"/>
                  </a:lnTo>
                  <a:lnTo>
                    <a:pt x="226437" y="125944"/>
                  </a:lnTo>
                  <a:close/>
                  <a:moveTo>
                    <a:pt x="270898" y="125944"/>
                  </a:moveTo>
                  <a:lnTo>
                    <a:pt x="248363" y="125944"/>
                  </a:lnTo>
                  <a:lnTo>
                    <a:pt x="248363" y="148479"/>
                  </a:lnTo>
                  <a:lnTo>
                    <a:pt x="270898" y="148479"/>
                  </a:lnTo>
                  <a:lnTo>
                    <a:pt x="270898" y="125944"/>
                  </a:lnTo>
                  <a:close/>
                  <a:moveTo>
                    <a:pt x="203903" y="192940"/>
                  </a:moveTo>
                  <a:lnTo>
                    <a:pt x="226437" y="192940"/>
                  </a:lnTo>
                  <a:lnTo>
                    <a:pt x="226437" y="170405"/>
                  </a:lnTo>
                  <a:lnTo>
                    <a:pt x="203903" y="170405"/>
                  </a:lnTo>
                  <a:lnTo>
                    <a:pt x="203903" y="192940"/>
                  </a:lnTo>
                  <a:close/>
                  <a:moveTo>
                    <a:pt x="248972" y="192940"/>
                  </a:moveTo>
                  <a:lnTo>
                    <a:pt x="271507" y="192940"/>
                  </a:lnTo>
                  <a:lnTo>
                    <a:pt x="271507" y="170405"/>
                  </a:lnTo>
                  <a:lnTo>
                    <a:pt x="248972" y="170405"/>
                  </a:lnTo>
                  <a:lnTo>
                    <a:pt x="248972" y="192940"/>
                  </a:lnTo>
                  <a:close/>
                  <a:moveTo>
                    <a:pt x="203903" y="237400"/>
                  </a:moveTo>
                  <a:lnTo>
                    <a:pt x="226437" y="237400"/>
                  </a:lnTo>
                  <a:lnTo>
                    <a:pt x="226437" y="214865"/>
                  </a:lnTo>
                  <a:lnTo>
                    <a:pt x="203903" y="214865"/>
                  </a:lnTo>
                  <a:lnTo>
                    <a:pt x="203903" y="237400"/>
                  </a:lnTo>
                  <a:close/>
                  <a:moveTo>
                    <a:pt x="248972" y="237400"/>
                  </a:moveTo>
                  <a:lnTo>
                    <a:pt x="271507" y="237400"/>
                  </a:lnTo>
                  <a:lnTo>
                    <a:pt x="271507" y="214865"/>
                  </a:lnTo>
                  <a:lnTo>
                    <a:pt x="248972" y="214865"/>
                  </a:lnTo>
                  <a:lnTo>
                    <a:pt x="248972" y="237400"/>
                  </a:lnTo>
                  <a:close/>
                  <a:moveTo>
                    <a:pt x="71739" y="170405"/>
                  </a:moveTo>
                  <a:cubicBezTo>
                    <a:pt x="72957" y="166142"/>
                    <a:pt x="74175" y="162487"/>
                    <a:pt x="76611" y="158833"/>
                  </a:cubicBezTo>
                  <a:lnTo>
                    <a:pt x="67476" y="149697"/>
                  </a:lnTo>
                  <a:cubicBezTo>
                    <a:pt x="63212" y="145434"/>
                    <a:pt x="63212" y="138125"/>
                    <a:pt x="67476" y="133862"/>
                  </a:cubicBezTo>
                  <a:cubicBezTo>
                    <a:pt x="71739" y="129599"/>
                    <a:pt x="79047" y="129599"/>
                    <a:pt x="83311" y="133862"/>
                  </a:cubicBezTo>
                  <a:lnTo>
                    <a:pt x="92447" y="142998"/>
                  </a:lnTo>
                  <a:cubicBezTo>
                    <a:pt x="96101" y="141170"/>
                    <a:pt x="99755" y="139343"/>
                    <a:pt x="104019" y="138125"/>
                  </a:cubicBezTo>
                  <a:lnTo>
                    <a:pt x="104019" y="125335"/>
                  </a:lnTo>
                  <a:cubicBezTo>
                    <a:pt x="104019" y="119245"/>
                    <a:pt x="108891" y="114372"/>
                    <a:pt x="114982" y="114372"/>
                  </a:cubicBezTo>
                  <a:cubicBezTo>
                    <a:pt x="121072" y="114372"/>
                    <a:pt x="125944" y="119245"/>
                    <a:pt x="125944" y="125335"/>
                  </a:cubicBezTo>
                  <a:lnTo>
                    <a:pt x="125944" y="138125"/>
                  </a:lnTo>
                  <a:cubicBezTo>
                    <a:pt x="130208" y="139343"/>
                    <a:pt x="133862" y="140561"/>
                    <a:pt x="137516" y="142998"/>
                  </a:cubicBezTo>
                  <a:lnTo>
                    <a:pt x="146652" y="133862"/>
                  </a:lnTo>
                  <a:cubicBezTo>
                    <a:pt x="150915" y="129599"/>
                    <a:pt x="158224" y="129599"/>
                    <a:pt x="162487" y="133862"/>
                  </a:cubicBezTo>
                  <a:cubicBezTo>
                    <a:pt x="166751" y="138125"/>
                    <a:pt x="166751" y="145434"/>
                    <a:pt x="162487" y="149697"/>
                  </a:cubicBezTo>
                  <a:lnTo>
                    <a:pt x="153352" y="158833"/>
                  </a:lnTo>
                  <a:cubicBezTo>
                    <a:pt x="155179" y="162487"/>
                    <a:pt x="157006" y="166142"/>
                    <a:pt x="158224" y="170405"/>
                  </a:cubicBezTo>
                  <a:lnTo>
                    <a:pt x="171014" y="170405"/>
                  </a:lnTo>
                  <a:cubicBezTo>
                    <a:pt x="177104" y="170405"/>
                    <a:pt x="181977" y="175277"/>
                    <a:pt x="181977" y="181368"/>
                  </a:cubicBezTo>
                  <a:cubicBezTo>
                    <a:pt x="181977" y="187458"/>
                    <a:pt x="177104" y="192331"/>
                    <a:pt x="171014" y="192331"/>
                  </a:cubicBezTo>
                  <a:lnTo>
                    <a:pt x="158224" y="192331"/>
                  </a:lnTo>
                  <a:cubicBezTo>
                    <a:pt x="157006" y="196594"/>
                    <a:pt x="155788" y="200248"/>
                    <a:pt x="153352" y="203903"/>
                  </a:cubicBezTo>
                  <a:lnTo>
                    <a:pt x="160051" y="210602"/>
                  </a:lnTo>
                  <a:cubicBezTo>
                    <a:pt x="164314" y="214865"/>
                    <a:pt x="164314" y="222174"/>
                    <a:pt x="160051" y="226437"/>
                  </a:cubicBezTo>
                  <a:cubicBezTo>
                    <a:pt x="157615" y="228874"/>
                    <a:pt x="155179" y="229483"/>
                    <a:pt x="152133" y="229483"/>
                  </a:cubicBezTo>
                  <a:cubicBezTo>
                    <a:pt x="149088" y="229483"/>
                    <a:pt x="146652" y="228265"/>
                    <a:pt x="144216" y="226437"/>
                  </a:cubicBezTo>
                  <a:lnTo>
                    <a:pt x="137516" y="219738"/>
                  </a:lnTo>
                  <a:cubicBezTo>
                    <a:pt x="133862" y="221565"/>
                    <a:pt x="130208" y="223392"/>
                    <a:pt x="125944" y="224610"/>
                  </a:cubicBezTo>
                  <a:lnTo>
                    <a:pt x="125944" y="237400"/>
                  </a:lnTo>
                  <a:cubicBezTo>
                    <a:pt x="125944" y="243491"/>
                    <a:pt x="121072" y="248363"/>
                    <a:pt x="114982" y="248363"/>
                  </a:cubicBezTo>
                  <a:cubicBezTo>
                    <a:pt x="108891" y="248363"/>
                    <a:pt x="104019" y="243491"/>
                    <a:pt x="104019" y="237400"/>
                  </a:cubicBezTo>
                  <a:lnTo>
                    <a:pt x="104019" y="224610"/>
                  </a:lnTo>
                  <a:cubicBezTo>
                    <a:pt x="99755" y="223392"/>
                    <a:pt x="96101" y="222174"/>
                    <a:pt x="92447" y="219738"/>
                  </a:cubicBezTo>
                  <a:lnTo>
                    <a:pt x="83311" y="228874"/>
                  </a:lnTo>
                  <a:cubicBezTo>
                    <a:pt x="80875" y="231310"/>
                    <a:pt x="78439" y="231919"/>
                    <a:pt x="75393" y="231919"/>
                  </a:cubicBezTo>
                  <a:cubicBezTo>
                    <a:pt x="72348" y="231919"/>
                    <a:pt x="69912" y="230701"/>
                    <a:pt x="67476" y="228874"/>
                  </a:cubicBezTo>
                  <a:cubicBezTo>
                    <a:pt x="63212" y="224610"/>
                    <a:pt x="63212" y="217302"/>
                    <a:pt x="67476" y="213038"/>
                  </a:cubicBezTo>
                  <a:lnTo>
                    <a:pt x="76611" y="203903"/>
                  </a:lnTo>
                  <a:cubicBezTo>
                    <a:pt x="74784" y="200248"/>
                    <a:pt x="72957" y="196594"/>
                    <a:pt x="71739" y="192331"/>
                  </a:cubicBezTo>
                  <a:lnTo>
                    <a:pt x="58949" y="192331"/>
                  </a:lnTo>
                  <a:cubicBezTo>
                    <a:pt x="52858" y="192331"/>
                    <a:pt x="47986" y="187458"/>
                    <a:pt x="47986" y="181368"/>
                  </a:cubicBezTo>
                  <a:cubicBezTo>
                    <a:pt x="47986" y="175277"/>
                    <a:pt x="52858" y="170405"/>
                    <a:pt x="58949" y="170405"/>
                  </a:cubicBezTo>
                  <a:lnTo>
                    <a:pt x="71739" y="170405"/>
                  </a:lnTo>
                  <a:close/>
                  <a:moveTo>
                    <a:pt x="92447" y="181368"/>
                  </a:moveTo>
                  <a:cubicBezTo>
                    <a:pt x="92447" y="193549"/>
                    <a:pt x="102191" y="203903"/>
                    <a:pt x="114982" y="203903"/>
                  </a:cubicBezTo>
                  <a:cubicBezTo>
                    <a:pt x="127771" y="203903"/>
                    <a:pt x="137516" y="194158"/>
                    <a:pt x="137516" y="181368"/>
                  </a:cubicBezTo>
                  <a:cubicBezTo>
                    <a:pt x="137516" y="168578"/>
                    <a:pt x="127771" y="158833"/>
                    <a:pt x="114982" y="158833"/>
                  </a:cubicBezTo>
                  <a:cubicBezTo>
                    <a:pt x="108891" y="158833"/>
                    <a:pt x="103409" y="161269"/>
                    <a:pt x="99146" y="165532"/>
                  </a:cubicBezTo>
                  <a:cubicBezTo>
                    <a:pt x="99146" y="165532"/>
                    <a:pt x="99146" y="165532"/>
                    <a:pt x="99146" y="165532"/>
                  </a:cubicBezTo>
                  <a:cubicBezTo>
                    <a:pt x="99146" y="165532"/>
                    <a:pt x="99146" y="165532"/>
                    <a:pt x="99146" y="165532"/>
                  </a:cubicBezTo>
                  <a:cubicBezTo>
                    <a:pt x="94883" y="169796"/>
                    <a:pt x="92447" y="175277"/>
                    <a:pt x="92447" y="181368"/>
                  </a:cubicBezTo>
                  <a:close/>
                  <a:moveTo>
                    <a:pt x="360428" y="25451"/>
                  </a:moveTo>
                  <a:lnTo>
                    <a:pt x="360428" y="337893"/>
                  </a:lnTo>
                  <a:cubicBezTo>
                    <a:pt x="360428" y="350074"/>
                    <a:pt x="350684" y="360428"/>
                    <a:pt x="337893" y="360428"/>
                  </a:cubicBezTo>
                  <a:lnTo>
                    <a:pt x="25451" y="360428"/>
                  </a:lnTo>
                  <a:cubicBezTo>
                    <a:pt x="13270" y="360428"/>
                    <a:pt x="2916" y="350683"/>
                    <a:pt x="2916" y="337893"/>
                  </a:cubicBezTo>
                  <a:lnTo>
                    <a:pt x="2916" y="25451"/>
                  </a:lnTo>
                  <a:cubicBezTo>
                    <a:pt x="2916" y="13270"/>
                    <a:pt x="12661" y="2916"/>
                    <a:pt x="25451" y="2916"/>
                  </a:cubicBezTo>
                  <a:lnTo>
                    <a:pt x="337893" y="2916"/>
                  </a:lnTo>
                  <a:cubicBezTo>
                    <a:pt x="350684" y="2916"/>
                    <a:pt x="360428" y="12661"/>
                    <a:pt x="360428" y="25451"/>
                  </a:cubicBezTo>
                  <a:close/>
                  <a:moveTo>
                    <a:pt x="337893" y="25451"/>
                  </a:moveTo>
                  <a:lnTo>
                    <a:pt x="25451" y="25451"/>
                  </a:lnTo>
                  <a:lnTo>
                    <a:pt x="25451" y="337893"/>
                  </a:lnTo>
                  <a:lnTo>
                    <a:pt x="337893" y="337893"/>
                  </a:lnTo>
                  <a:lnTo>
                    <a:pt x="337893" y="337893"/>
                  </a:lnTo>
                  <a:lnTo>
                    <a:pt x="337893" y="25451"/>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Tahoma"/>
                <a:ea typeface="Tahoma"/>
                <a:cs typeface="Tahoma"/>
                <a:sym typeface="Tahoma"/>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Points">
  <p:cSld name="Two Points">
    <p:spTree>
      <p:nvGrpSpPr>
        <p:cNvPr id="1" name="Shape 511"/>
        <p:cNvGrpSpPr/>
        <p:nvPr/>
      </p:nvGrpSpPr>
      <p:grpSpPr>
        <a:xfrm>
          <a:off x="0" y="0"/>
          <a:ext cx="0" cy="0"/>
          <a:chOff x="0" y="0"/>
          <a:chExt cx="0" cy="0"/>
        </a:xfrm>
      </p:grpSpPr>
      <p:sp>
        <p:nvSpPr>
          <p:cNvPr id="512" name="Google Shape;512;p62"/>
          <p:cNvSpPr txBox="1">
            <a:spLocks noGrp="1"/>
          </p:cNvSpPr>
          <p:nvPr>
            <p:ph type="body" idx="1"/>
          </p:nvPr>
        </p:nvSpPr>
        <p:spPr>
          <a:xfrm>
            <a:off x="828892" y="1714499"/>
            <a:ext cx="3543000" cy="2743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13" name="Google Shape;513;p62"/>
          <p:cNvSpPr txBox="1">
            <a:spLocks noGrp="1"/>
          </p:cNvSpPr>
          <p:nvPr>
            <p:ph type="body" idx="2"/>
          </p:nvPr>
        </p:nvSpPr>
        <p:spPr>
          <a:xfrm>
            <a:off x="4916181" y="1714499"/>
            <a:ext cx="3543000" cy="2743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14" name="Google Shape;514;p62"/>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5" name="Google Shape;515;p62"/>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6" name="Google Shape;516;p62"/>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517" name="Google Shape;517;p62"/>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518" name="Google Shape;518;p62"/>
          <p:cNvCxnSpPr/>
          <p:nvPr/>
        </p:nvCxnSpPr>
        <p:spPr>
          <a:xfrm>
            <a:off x="711432" y="1714500"/>
            <a:ext cx="0" cy="2743200"/>
          </a:xfrm>
          <a:prstGeom prst="straightConnector1">
            <a:avLst/>
          </a:prstGeom>
          <a:noFill/>
          <a:ln w="76200" cap="flat" cmpd="sng">
            <a:solidFill>
              <a:schemeClr val="accent5"/>
            </a:solidFill>
            <a:prstDash val="solid"/>
            <a:miter lim="800000"/>
            <a:headEnd type="none" w="sm" len="sm"/>
            <a:tailEnd type="none" w="sm" len="sm"/>
          </a:ln>
        </p:spPr>
      </p:cxnSp>
      <p:cxnSp>
        <p:nvCxnSpPr>
          <p:cNvPr id="519" name="Google Shape;519;p62"/>
          <p:cNvCxnSpPr/>
          <p:nvPr/>
        </p:nvCxnSpPr>
        <p:spPr>
          <a:xfrm>
            <a:off x="4789194" y="1714500"/>
            <a:ext cx="0" cy="2743200"/>
          </a:xfrm>
          <a:prstGeom prst="straightConnector1">
            <a:avLst/>
          </a:prstGeom>
          <a:noFill/>
          <a:ln w="76200" cap="flat" cmpd="sng">
            <a:solidFill>
              <a:schemeClr val="accent3"/>
            </a:solidFill>
            <a:prstDash val="solid"/>
            <a:miter lim="800000"/>
            <a:headEnd type="none" w="sm" len="sm"/>
            <a:tailEnd type="none" w="sm" len="sm"/>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Points 2">
  <p:cSld name="Two Points 2">
    <p:spTree>
      <p:nvGrpSpPr>
        <p:cNvPr id="1" name="Shape 520"/>
        <p:cNvGrpSpPr/>
        <p:nvPr/>
      </p:nvGrpSpPr>
      <p:grpSpPr>
        <a:xfrm>
          <a:off x="0" y="0"/>
          <a:ext cx="0" cy="0"/>
          <a:chOff x="0" y="0"/>
          <a:chExt cx="0" cy="0"/>
        </a:xfrm>
      </p:grpSpPr>
      <p:sp>
        <p:nvSpPr>
          <p:cNvPr id="521" name="Google Shape;521;p63"/>
          <p:cNvSpPr>
            <a:spLocks noGrp="1"/>
          </p:cNvSpPr>
          <p:nvPr>
            <p:ph type="pic" idx="2"/>
          </p:nvPr>
        </p:nvSpPr>
        <p:spPr>
          <a:xfrm>
            <a:off x="-1" y="0"/>
            <a:ext cx="9144000" cy="1713600"/>
          </a:xfrm>
          <a:prstGeom prst="rect">
            <a:avLst/>
          </a:prstGeom>
          <a:noFill/>
          <a:ln>
            <a:noFill/>
          </a:ln>
        </p:spPr>
      </p:sp>
      <p:sp>
        <p:nvSpPr>
          <p:cNvPr id="522" name="Google Shape;522;p63"/>
          <p:cNvSpPr txBox="1">
            <a:spLocks noGrp="1"/>
          </p:cNvSpPr>
          <p:nvPr>
            <p:ph type="body" idx="1"/>
          </p:nvPr>
        </p:nvSpPr>
        <p:spPr>
          <a:xfrm>
            <a:off x="-1" y="0"/>
            <a:ext cx="4654200" cy="1714500"/>
          </a:xfrm>
          <a:prstGeom prst="rect">
            <a:avLst/>
          </a:prstGeom>
          <a:gradFill>
            <a:gsLst>
              <a:gs pos="0">
                <a:srgbClr val="1A75BB"/>
              </a:gs>
              <a:gs pos="50000">
                <a:srgbClr val="1A75BB"/>
              </a:gs>
              <a:gs pos="100000">
                <a:srgbClr val="1A75BB">
                  <a:alpha val="45490"/>
                </a:srgbClr>
              </a:gs>
            </a:gsLst>
            <a:lin ang="2700006" scaled="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Font typeface="Tahoma"/>
              <a:buNone/>
              <a:defRPr sz="500"/>
            </a:lvl1pPr>
            <a:lvl2pPr marL="914400" lvl="1" indent="-228600" algn="l">
              <a:lnSpc>
                <a:spcPct val="130000"/>
              </a:lnSpc>
              <a:spcBef>
                <a:spcPts val="600"/>
              </a:spcBef>
              <a:spcAft>
                <a:spcPts val="0"/>
              </a:spcAft>
              <a:buSzPts val="500"/>
              <a:buFont typeface="Tahoma"/>
              <a:buNone/>
              <a:defRPr sz="500"/>
            </a:lvl2pPr>
            <a:lvl3pPr marL="1371600" lvl="2" indent="-228600" algn="l">
              <a:lnSpc>
                <a:spcPct val="130000"/>
              </a:lnSpc>
              <a:spcBef>
                <a:spcPts val="300"/>
              </a:spcBef>
              <a:spcAft>
                <a:spcPts val="0"/>
              </a:spcAft>
              <a:buSzPts val="500"/>
              <a:buFont typeface="Tahoma"/>
              <a:buNone/>
              <a:defRPr sz="500"/>
            </a:lvl3pPr>
            <a:lvl4pPr marL="1828800" lvl="3" indent="-228600" algn="l">
              <a:lnSpc>
                <a:spcPct val="130000"/>
              </a:lnSpc>
              <a:spcBef>
                <a:spcPts val="300"/>
              </a:spcBef>
              <a:spcAft>
                <a:spcPts val="0"/>
              </a:spcAft>
              <a:buSzPts val="500"/>
              <a:buFont typeface="Tahoma"/>
              <a:buNone/>
              <a:defRPr sz="500"/>
            </a:lvl4pPr>
            <a:lvl5pPr marL="2286000" lvl="4" indent="-228600" algn="l">
              <a:lnSpc>
                <a:spcPct val="130000"/>
              </a:lnSpc>
              <a:spcBef>
                <a:spcPts val="300"/>
              </a:spcBef>
              <a:spcAft>
                <a:spcPts val="0"/>
              </a:spcAft>
              <a:buSzPts val="500"/>
              <a:buFont typeface="Tahoma"/>
              <a:buNone/>
              <a:defRPr sz="5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23" name="Google Shape;523;p63"/>
          <p:cNvSpPr txBox="1">
            <a:spLocks noGrp="1"/>
          </p:cNvSpPr>
          <p:nvPr>
            <p:ph type="title"/>
          </p:nvPr>
        </p:nvSpPr>
        <p:spPr>
          <a:xfrm>
            <a:off x="684788" y="685800"/>
            <a:ext cx="3830100" cy="6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4" name="Google Shape;524;p63"/>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5" name="Google Shape;525;p63"/>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6" name="Google Shape;526;p63"/>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527" name="Google Shape;527;p63"/>
          <p:cNvSpPr txBox="1">
            <a:spLocks noGrp="1"/>
          </p:cNvSpPr>
          <p:nvPr>
            <p:ph type="body" idx="3"/>
          </p:nvPr>
        </p:nvSpPr>
        <p:spPr>
          <a:xfrm>
            <a:off x="828892" y="2200275"/>
            <a:ext cx="3543000" cy="2257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28" name="Google Shape;528;p63"/>
          <p:cNvSpPr txBox="1">
            <a:spLocks noGrp="1"/>
          </p:cNvSpPr>
          <p:nvPr>
            <p:ph type="body" idx="4"/>
          </p:nvPr>
        </p:nvSpPr>
        <p:spPr>
          <a:xfrm>
            <a:off x="4916181" y="2200275"/>
            <a:ext cx="3543000" cy="2257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529" name="Google Shape;529;p63"/>
          <p:cNvCxnSpPr/>
          <p:nvPr/>
        </p:nvCxnSpPr>
        <p:spPr>
          <a:xfrm>
            <a:off x="711432" y="2200275"/>
            <a:ext cx="0" cy="2257500"/>
          </a:xfrm>
          <a:prstGeom prst="straightConnector1">
            <a:avLst/>
          </a:prstGeom>
          <a:noFill/>
          <a:ln w="76200" cap="flat" cmpd="sng">
            <a:solidFill>
              <a:schemeClr val="accent5"/>
            </a:solidFill>
            <a:prstDash val="solid"/>
            <a:miter lim="800000"/>
            <a:headEnd type="none" w="sm" len="sm"/>
            <a:tailEnd type="none" w="sm" len="sm"/>
          </a:ln>
        </p:spPr>
      </p:cxnSp>
      <p:cxnSp>
        <p:nvCxnSpPr>
          <p:cNvPr id="530" name="Google Shape;530;p63"/>
          <p:cNvCxnSpPr/>
          <p:nvPr/>
        </p:nvCxnSpPr>
        <p:spPr>
          <a:xfrm>
            <a:off x="4789194" y="2200275"/>
            <a:ext cx="0" cy="2257500"/>
          </a:xfrm>
          <a:prstGeom prst="straightConnector1">
            <a:avLst/>
          </a:prstGeom>
          <a:noFill/>
          <a:ln w="76200" cap="flat" cmpd="sng">
            <a:solidFill>
              <a:schemeClr val="accent3"/>
            </a:solidFill>
            <a:prstDash val="solid"/>
            <a:miter lim="800000"/>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ree Points 2">
  <p:cSld name="Three Points 2">
    <p:spTree>
      <p:nvGrpSpPr>
        <p:cNvPr id="1" name="Shape 531"/>
        <p:cNvGrpSpPr/>
        <p:nvPr/>
      </p:nvGrpSpPr>
      <p:grpSpPr>
        <a:xfrm>
          <a:off x="0" y="0"/>
          <a:ext cx="0" cy="0"/>
          <a:chOff x="0" y="0"/>
          <a:chExt cx="0" cy="0"/>
        </a:xfrm>
      </p:grpSpPr>
      <p:sp>
        <p:nvSpPr>
          <p:cNvPr id="532" name="Google Shape;532;p64"/>
          <p:cNvSpPr>
            <a:spLocks noGrp="1"/>
          </p:cNvSpPr>
          <p:nvPr>
            <p:ph type="pic" idx="2"/>
          </p:nvPr>
        </p:nvSpPr>
        <p:spPr>
          <a:xfrm>
            <a:off x="-1" y="0"/>
            <a:ext cx="9144000" cy="1713600"/>
          </a:xfrm>
          <a:prstGeom prst="rect">
            <a:avLst/>
          </a:prstGeom>
          <a:noFill/>
          <a:ln>
            <a:noFill/>
          </a:ln>
        </p:spPr>
      </p:sp>
      <p:sp>
        <p:nvSpPr>
          <p:cNvPr id="533" name="Google Shape;533;p64"/>
          <p:cNvSpPr txBox="1">
            <a:spLocks noGrp="1"/>
          </p:cNvSpPr>
          <p:nvPr>
            <p:ph type="body" idx="1"/>
          </p:nvPr>
        </p:nvSpPr>
        <p:spPr>
          <a:xfrm>
            <a:off x="-1" y="0"/>
            <a:ext cx="4654200" cy="1714500"/>
          </a:xfrm>
          <a:prstGeom prst="rect">
            <a:avLst/>
          </a:prstGeom>
          <a:gradFill>
            <a:gsLst>
              <a:gs pos="0">
                <a:srgbClr val="1A75BB"/>
              </a:gs>
              <a:gs pos="50000">
                <a:srgbClr val="1A75BB"/>
              </a:gs>
              <a:gs pos="100000">
                <a:srgbClr val="1A75BB">
                  <a:alpha val="45490"/>
                </a:srgbClr>
              </a:gs>
            </a:gsLst>
            <a:lin ang="2700006" scaled="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Font typeface="Tahoma"/>
              <a:buNone/>
              <a:defRPr sz="500"/>
            </a:lvl1pPr>
            <a:lvl2pPr marL="914400" lvl="1" indent="-228600" algn="l">
              <a:lnSpc>
                <a:spcPct val="130000"/>
              </a:lnSpc>
              <a:spcBef>
                <a:spcPts val="600"/>
              </a:spcBef>
              <a:spcAft>
                <a:spcPts val="0"/>
              </a:spcAft>
              <a:buSzPts val="500"/>
              <a:buFont typeface="Tahoma"/>
              <a:buNone/>
              <a:defRPr sz="500"/>
            </a:lvl2pPr>
            <a:lvl3pPr marL="1371600" lvl="2" indent="-228600" algn="l">
              <a:lnSpc>
                <a:spcPct val="130000"/>
              </a:lnSpc>
              <a:spcBef>
                <a:spcPts val="300"/>
              </a:spcBef>
              <a:spcAft>
                <a:spcPts val="0"/>
              </a:spcAft>
              <a:buSzPts val="500"/>
              <a:buFont typeface="Tahoma"/>
              <a:buNone/>
              <a:defRPr sz="500"/>
            </a:lvl3pPr>
            <a:lvl4pPr marL="1828800" lvl="3" indent="-228600" algn="l">
              <a:lnSpc>
                <a:spcPct val="130000"/>
              </a:lnSpc>
              <a:spcBef>
                <a:spcPts val="300"/>
              </a:spcBef>
              <a:spcAft>
                <a:spcPts val="0"/>
              </a:spcAft>
              <a:buSzPts val="500"/>
              <a:buFont typeface="Tahoma"/>
              <a:buNone/>
              <a:defRPr sz="500"/>
            </a:lvl4pPr>
            <a:lvl5pPr marL="2286000" lvl="4" indent="-228600" algn="l">
              <a:lnSpc>
                <a:spcPct val="130000"/>
              </a:lnSpc>
              <a:spcBef>
                <a:spcPts val="300"/>
              </a:spcBef>
              <a:spcAft>
                <a:spcPts val="0"/>
              </a:spcAft>
              <a:buSzPts val="500"/>
              <a:buFont typeface="Tahoma"/>
              <a:buNone/>
              <a:defRPr sz="5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34" name="Google Shape;534;p64"/>
          <p:cNvSpPr txBox="1">
            <a:spLocks noGrp="1"/>
          </p:cNvSpPr>
          <p:nvPr>
            <p:ph type="title"/>
          </p:nvPr>
        </p:nvSpPr>
        <p:spPr>
          <a:xfrm>
            <a:off x="684788" y="685800"/>
            <a:ext cx="3830100" cy="6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5" name="Google Shape;535;p64"/>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6" name="Google Shape;536;p64"/>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7" name="Google Shape;537;p64"/>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538" name="Google Shape;538;p64"/>
          <p:cNvSpPr txBox="1">
            <a:spLocks noGrp="1"/>
          </p:cNvSpPr>
          <p:nvPr>
            <p:ph type="body" idx="3"/>
          </p:nvPr>
        </p:nvSpPr>
        <p:spPr>
          <a:xfrm>
            <a:off x="828890" y="2200276"/>
            <a:ext cx="2399700" cy="2257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39" name="Google Shape;539;p64"/>
          <p:cNvSpPr txBox="1">
            <a:spLocks noGrp="1"/>
          </p:cNvSpPr>
          <p:nvPr>
            <p:ph type="body" idx="4"/>
          </p:nvPr>
        </p:nvSpPr>
        <p:spPr>
          <a:xfrm>
            <a:off x="3462360" y="2200275"/>
            <a:ext cx="2364600" cy="2257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40" name="Google Shape;540;p64"/>
          <p:cNvSpPr txBox="1">
            <a:spLocks noGrp="1"/>
          </p:cNvSpPr>
          <p:nvPr>
            <p:ph type="body" idx="5"/>
          </p:nvPr>
        </p:nvSpPr>
        <p:spPr>
          <a:xfrm>
            <a:off x="6057929" y="2200275"/>
            <a:ext cx="2401200" cy="2257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541" name="Google Shape;541;p64"/>
          <p:cNvCxnSpPr/>
          <p:nvPr/>
        </p:nvCxnSpPr>
        <p:spPr>
          <a:xfrm>
            <a:off x="720960" y="2200275"/>
            <a:ext cx="0" cy="2257500"/>
          </a:xfrm>
          <a:prstGeom prst="straightConnector1">
            <a:avLst/>
          </a:prstGeom>
          <a:noFill/>
          <a:ln w="76200" cap="flat" cmpd="sng">
            <a:solidFill>
              <a:schemeClr val="accent2"/>
            </a:solidFill>
            <a:prstDash val="solid"/>
            <a:miter lim="800000"/>
            <a:headEnd type="none" w="sm" len="sm"/>
            <a:tailEnd type="none" w="sm" len="sm"/>
          </a:ln>
        </p:spPr>
      </p:cxnSp>
      <p:cxnSp>
        <p:nvCxnSpPr>
          <p:cNvPr id="542" name="Google Shape;542;p64"/>
          <p:cNvCxnSpPr/>
          <p:nvPr/>
        </p:nvCxnSpPr>
        <p:spPr>
          <a:xfrm>
            <a:off x="3355020" y="2200275"/>
            <a:ext cx="0" cy="2257500"/>
          </a:xfrm>
          <a:prstGeom prst="straightConnector1">
            <a:avLst/>
          </a:prstGeom>
          <a:noFill/>
          <a:ln w="76200" cap="flat" cmpd="sng">
            <a:solidFill>
              <a:schemeClr val="accent3"/>
            </a:solidFill>
            <a:prstDash val="solid"/>
            <a:miter lim="800000"/>
            <a:headEnd type="none" w="sm" len="sm"/>
            <a:tailEnd type="none" w="sm" len="sm"/>
          </a:ln>
        </p:spPr>
      </p:cxnSp>
      <p:cxnSp>
        <p:nvCxnSpPr>
          <p:cNvPr id="543" name="Google Shape;543;p64"/>
          <p:cNvCxnSpPr/>
          <p:nvPr/>
        </p:nvCxnSpPr>
        <p:spPr>
          <a:xfrm>
            <a:off x="5953351" y="2200275"/>
            <a:ext cx="0" cy="2257500"/>
          </a:xfrm>
          <a:prstGeom prst="straightConnector1">
            <a:avLst/>
          </a:prstGeom>
          <a:noFill/>
          <a:ln w="76200" cap="flat" cmpd="sng">
            <a:solidFill>
              <a:schemeClr val="accent4"/>
            </a:solidFill>
            <a:prstDash val="solid"/>
            <a:miter lim="800000"/>
            <a:headEnd type="none" w="sm" len="sm"/>
            <a:tailEnd type="none" w="sm" len="sm"/>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Four Points">
  <p:cSld name="Four Points">
    <p:spTree>
      <p:nvGrpSpPr>
        <p:cNvPr id="1" name="Shape 544"/>
        <p:cNvGrpSpPr/>
        <p:nvPr/>
      </p:nvGrpSpPr>
      <p:grpSpPr>
        <a:xfrm>
          <a:off x="0" y="0"/>
          <a:ext cx="0" cy="0"/>
          <a:chOff x="0" y="0"/>
          <a:chExt cx="0" cy="0"/>
        </a:xfrm>
      </p:grpSpPr>
      <p:sp>
        <p:nvSpPr>
          <p:cNvPr id="545" name="Google Shape;545;p65"/>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6" name="Google Shape;546;p65"/>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7" name="Google Shape;547;p65"/>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548" name="Google Shape;548;p65"/>
          <p:cNvSpPr txBox="1">
            <a:spLocks noGrp="1"/>
          </p:cNvSpPr>
          <p:nvPr>
            <p:ph type="body" idx="1"/>
          </p:nvPr>
        </p:nvSpPr>
        <p:spPr>
          <a:xfrm>
            <a:off x="828892" y="1722834"/>
            <a:ext cx="3685800" cy="1306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49" name="Google Shape;549;p65"/>
          <p:cNvSpPr txBox="1">
            <a:spLocks noGrp="1"/>
          </p:cNvSpPr>
          <p:nvPr>
            <p:ph type="body" idx="2"/>
          </p:nvPr>
        </p:nvSpPr>
        <p:spPr>
          <a:xfrm>
            <a:off x="4916181" y="1722834"/>
            <a:ext cx="3543000" cy="1306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50" name="Google Shape;550;p65"/>
          <p:cNvSpPr txBox="1">
            <a:spLocks noGrp="1"/>
          </p:cNvSpPr>
          <p:nvPr>
            <p:ph type="body" idx="3"/>
          </p:nvPr>
        </p:nvSpPr>
        <p:spPr>
          <a:xfrm>
            <a:off x="828892" y="3144095"/>
            <a:ext cx="3685800" cy="13107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51" name="Google Shape;551;p65"/>
          <p:cNvSpPr txBox="1">
            <a:spLocks noGrp="1"/>
          </p:cNvSpPr>
          <p:nvPr>
            <p:ph type="body" idx="4"/>
          </p:nvPr>
        </p:nvSpPr>
        <p:spPr>
          <a:xfrm>
            <a:off x="4916181" y="3144095"/>
            <a:ext cx="3543000" cy="13107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52" name="Google Shape;552;p65"/>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553" name="Google Shape;553;p65"/>
          <p:cNvGrpSpPr/>
          <p:nvPr/>
        </p:nvGrpSpPr>
        <p:grpSpPr>
          <a:xfrm>
            <a:off x="720964" y="1714459"/>
            <a:ext cx="4068260" cy="1314383"/>
            <a:chOff x="961029" y="1980578"/>
            <a:chExt cx="5422900" cy="1885501"/>
          </a:xfrm>
        </p:grpSpPr>
        <p:cxnSp>
          <p:nvCxnSpPr>
            <p:cNvPr id="554" name="Google Shape;554;p65"/>
            <p:cNvCxnSpPr/>
            <p:nvPr/>
          </p:nvCxnSpPr>
          <p:spPr>
            <a:xfrm>
              <a:off x="961029" y="1980579"/>
              <a:ext cx="0" cy="1885500"/>
            </a:xfrm>
            <a:prstGeom prst="straightConnector1">
              <a:avLst/>
            </a:prstGeom>
            <a:noFill/>
            <a:ln w="76200" cap="flat" cmpd="sng">
              <a:solidFill>
                <a:schemeClr val="accent3"/>
              </a:solidFill>
              <a:prstDash val="solid"/>
              <a:miter lim="800000"/>
              <a:headEnd type="none" w="sm" len="sm"/>
              <a:tailEnd type="none" w="sm" len="sm"/>
            </a:ln>
          </p:spPr>
        </p:cxnSp>
        <p:cxnSp>
          <p:nvCxnSpPr>
            <p:cNvPr id="555" name="Google Shape;555;p65"/>
            <p:cNvCxnSpPr/>
            <p:nvPr/>
          </p:nvCxnSpPr>
          <p:spPr>
            <a:xfrm>
              <a:off x="6383929" y="1980578"/>
              <a:ext cx="0" cy="1873500"/>
            </a:xfrm>
            <a:prstGeom prst="straightConnector1">
              <a:avLst/>
            </a:prstGeom>
            <a:noFill/>
            <a:ln w="76200" cap="flat" cmpd="sng">
              <a:solidFill>
                <a:schemeClr val="accent4"/>
              </a:solidFill>
              <a:prstDash val="solid"/>
              <a:miter lim="800000"/>
              <a:headEnd type="none" w="sm" len="sm"/>
              <a:tailEnd type="none" w="sm" len="sm"/>
            </a:ln>
          </p:spPr>
        </p:cxnSp>
      </p:grpSp>
      <p:grpSp>
        <p:nvGrpSpPr>
          <p:cNvPr id="556" name="Google Shape;556;p65"/>
          <p:cNvGrpSpPr/>
          <p:nvPr/>
        </p:nvGrpSpPr>
        <p:grpSpPr>
          <a:xfrm>
            <a:off x="720964" y="3144209"/>
            <a:ext cx="4068260" cy="1319039"/>
            <a:chOff x="961029" y="4192125"/>
            <a:chExt cx="5422900" cy="1920557"/>
          </a:xfrm>
        </p:grpSpPr>
        <p:cxnSp>
          <p:nvCxnSpPr>
            <p:cNvPr id="557" name="Google Shape;557;p65"/>
            <p:cNvCxnSpPr/>
            <p:nvPr/>
          </p:nvCxnSpPr>
          <p:spPr>
            <a:xfrm>
              <a:off x="961029" y="4192125"/>
              <a:ext cx="0" cy="1920300"/>
            </a:xfrm>
            <a:prstGeom prst="straightConnector1">
              <a:avLst/>
            </a:prstGeom>
            <a:noFill/>
            <a:ln w="76200" cap="flat" cmpd="sng">
              <a:solidFill>
                <a:schemeClr val="accent5"/>
              </a:solidFill>
              <a:prstDash val="solid"/>
              <a:miter lim="800000"/>
              <a:headEnd type="none" w="sm" len="sm"/>
              <a:tailEnd type="none" w="sm" len="sm"/>
            </a:ln>
          </p:spPr>
        </p:cxnSp>
        <p:cxnSp>
          <p:nvCxnSpPr>
            <p:cNvPr id="558" name="Google Shape;558;p65"/>
            <p:cNvCxnSpPr/>
            <p:nvPr/>
          </p:nvCxnSpPr>
          <p:spPr>
            <a:xfrm>
              <a:off x="6383929" y="4204082"/>
              <a:ext cx="0" cy="1908600"/>
            </a:xfrm>
            <a:prstGeom prst="straightConnector1">
              <a:avLst/>
            </a:prstGeom>
            <a:noFill/>
            <a:ln w="76200" cap="flat" cmpd="sng">
              <a:solidFill>
                <a:schemeClr val="accent6"/>
              </a:solidFill>
              <a:prstDash val="solid"/>
              <a:miter lim="800000"/>
              <a:headEnd type="none" w="sm" len="sm"/>
              <a:tailEnd type="none" w="sm" len="sm"/>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3_Custom Layout">
  <p:cSld name="3_Custom Layout">
    <p:spTree>
      <p:nvGrpSpPr>
        <p:cNvPr id="1" name="Shape 40"/>
        <p:cNvGrpSpPr/>
        <p:nvPr/>
      </p:nvGrpSpPr>
      <p:grpSpPr>
        <a:xfrm>
          <a:off x="0" y="0"/>
          <a:ext cx="0" cy="0"/>
          <a:chOff x="0" y="0"/>
          <a:chExt cx="0" cy="0"/>
        </a:xfrm>
      </p:grpSpPr>
      <p:sp>
        <p:nvSpPr>
          <p:cNvPr id="41" name="Google Shape;41;p96"/>
          <p:cNvSpPr>
            <a:spLocks noGrp="1"/>
          </p:cNvSpPr>
          <p:nvPr>
            <p:ph type="pic" idx="2"/>
          </p:nvPr>
        </p:nvSpPr>
        <p:spPr>
          <a:xfrm>
            <a:off x="1662687" y="0"/>
            <a:ext cx="3328147" cy="5143500"/>
          </a:xfrm>
          <a:prstGeom prst="rect">
            <a:avLst/>
          </a:prstGeom>
          <a:noFill/>
          <a:ln>
            <a:noFill/>
          </a:ln>
        </p:spPr>
      </p:sp>
      <p:sp>
        <p:nvSpPr>
          <p:cNvPr id="42" name="Google Shape;42;p96"/>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 name="Google Shape;43;p96"/>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44" name="Google Shape;44;p96"/>
          <p:cNvSpPr txBox="1">
            <a:spLocks noGrp="1"/>
          </p:cNvSpPr>
          <p:nvPr>
            <p:ph type="ftr" idx="11"/>
          </p:nvPr>
        </p:nvSpPr>
        <p:spPr>
          <a:xfrm rot="-5400000">
            <a:off x="-974724" y="2976867"/>
            <a:ext cx="2314575"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Four Points 2">
  <p:cSld name="Four Points 2">
    <p:spTree>
      <p:nvGrpSpPr>
        <p:cNvPr id="1" name="Shape 559"/>
        <p:cNvGrpSpPr/>
        <p:nvPr/>
      </p:nvGrpSpPr>
      <p:grpSpPr>
        <a:xfrm>
          <a:off x="0" y="0"/>
          <a:ext cx="0" cy="0"/>
          <a:chOff x="0" y="0"/>
          <a:chExt cx="0" cy="0"/>
        </a:xfrm>
      </p:grpSpPr>
      <p:sp>
        <p:nvSpPr>
          <p:cNvPr id="560" name="Google Shape;560;p66"/>
          <p:cNvSpPr>
            <a:spLocks noGrp="1"/>
          </p:cNvSpPr>
          <p:nvPr>
            <p:ph type="pic" idx="2"/>
          </p:nvPr>
        </p:nvSpPr>
        <p:spPr>
          <a:xfrm>
            <a:off x="-1" y="0"/>
            <a:ext cx="9144000" cy="1713600"/>
          </a:xfrm>
          <a:prstGeom prst="rect">
            <a:avLst/>
          </a:prstGeom>
          <a:noFill/>
          <a:ln>
            <a:noFill/>
          </a:ln>
        </p:spPr>
      </p:sp>
      <p:sp>
        <p:nvSpPr>
          <p:cNvPr id="561" name="Google Shape;561;p66"/>
          <p:cNvSpPr txBox="1">
            <a:spLocks noGrp="1"/>
          </p:cNvSpPr>
          <p:nvPr>
            <p:ph type="body" idx="1"/>
          </p:nvPr>
        </p:nvSpPr>
        <p:spPr>
          <a:xfrm>
            <a:off x="-1" y="0"/>
            <a:ext cx="4654200" cy="1714500"/>
          </a:xfrm>
          <a:prstGeom prst="rect">
            <a:avLst/>
          </a:prstGeom>
          <a:gradFill>
            <a:gsLst>
              <a:gs pos="0">
                <a:srgbClr val="1A75BB"/>
              </a:gs>
              <a:gs pos="50000">
                <a:srgbClr val="1A75BB"/>
              </a:gs>
              <a:gs pos="100000">
                <a:srgbClr val="1A75BB">
                  <a:alpha val="45490"/>
                </a:srgbClr>
              </a:gs>
            </a:gsLst>
            <a:lin ang="2700006" scaled="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Font typeface="Tahoma"/>
              <a:buNone/>
              <a:defRPr sz="500"/>
            </a:lvl1pPr>
            <a:lvl2pPr marL="914400" lvl="1" indent="-228600" algn="l">
              <a:lnSpc>
                <a:spcPct val="130000"/>
              </a:lnSpc>
              <a:spcBef>
                <a:spcPts val="600"/>
              </a:spcBef>
              <a:spcAft>
                <a:spcPts val="0"/>
              </a:spcAft>
              <a:buSzPts val="500"/>
              <a:buFont typeface="Tahoma"/>
              <a:buNone/>
              <a:defRPr sz="500"/>
            </a:lvl2pPr>
            <a:lvl3pPr marL="1371600" lvl="2" indent="-228600" algn="l">
              <a:lnSpc>
                <a:spcPct val="130000"/>
              </a:lnSpc>
              <a:spcBef>
                <a:spcPts val="300"/>
              </a:spcBef>
              <a:spcAft>
                <a:spcPts val="0"/>
              </a:spcAft>
              <a:buSzPts val="500"/>
              <a:buFont typeface="Tahoma"/>
              <a:buNone/>
              <a:defRPr sz="500"/>
            </a:lvl3pPr>
            <a:lvl4pPr marL="1828800" lvl="3" indent="-228600" algn="l">
              <a:lnSpc>
                <a:spcPct val="130000"/>
              </a:lnSpc>
              <a:spcBef>
                <a:spcPts val="300"/>
              </a:spcBef>
              <a:spcAft>
                <a:spcPts val="0"/>
              </a:spcAft>
              <a:buSzPts val="500"/>
              <a:buFont typeface="Tahoma"/>
              <a:buNone/>
              <a:defRPr sz="500"/>
            </a:lvl4pPr>
            <a:lvl5pPr marL="2286000" lvl="4" indent="-228600" algn="l">
              <a:lnSpc>
                <a:spcPct val="130000"/>
              </a:lnSpc>
              <a:spcBef>
                <a:spcPts val="300"/>
              </a:spcBef>
              <a:spcAft>
                <a:spcPts val="0"/>
              </a:spcAft>
              <a:buSzPts val="500"/>
              <a:buFont typeface="Tahoma"/>
              <a:buNone/>
              <a:defRPr sz="5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62" name="Google Shape;562;p66"/>
          <p:cNvSpPr txBox="1">
            <a:spLocks noGrp="1"/>
          </p:cNvSpPr>
          <p:nvPr>
            <p:ph type="title"/>
          </p:nvPr>
        </p:nvSpPr>
        <p:spPr>
          <a:xfrm>
            <a:off x="684788" y="685800"/>
            <a:ext cx="3830100" cy="6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3" name="Google Shape;563;p66"/>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4" name="Google Shape;564;p66"/>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5" name="Google Shape;565;p66"/>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566" name="Google Shape;566;p66"/>
          <p:cNvSpPr txBox="1">
            <a:spLocks noGrp="1"/>
          </p:cNvSpPr>
          <p:nvPr>
            <p:ph type="body" idx="3"/>
          </p:nvPr>
        </p:nvSpPr>
        <p:spPr>
          <a:xfrm>
            <a:off x="828892" y="2114551"/>
            <a:ext cx="36858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67" name="Google Shape;567;p66"/>
          <p:cNvSpPr txBox="1">
            <a:spLocks noGrp="1"/>
          </p:cNvSpPr>
          <p:nvPr>
            <p:ph type="body" idx="4"/>
          </p:nvPr>
        </p:nvSpPr>
        <p:spPr>
          <a:xfrm>
            <a:off x="4916181" y="2114551"/>
            <a:ext cx="35430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568" name="Google Shape;568;p66"/>
          <p:cNvCxnSpPr/>
          <p:nvPr/>
        </p:nvCxnSpPr>
        <p:spPr>
          <a:xfrm>
            <a:off x="720960" y="3384424"/>
            <a:ext cx="0" cy="1073400"/>
          </a:xfrm>
          <a:prstGeom prst="straightConnector1">
            <a:avLst/>
          </a:prstGeom>
          <a:noFill/>
          <a:ln w="76200" cap="flat" cmpd="sng">
            <a:solidFill>
              <a:schemeClr val="accent5"/>
            </a:solidFill>
            <a:prstDash val="solid"/>
            <a:miter lim="800000"/>
            <a:headEnd type="none" w="sm" len="sm"/>
            <a:tailEnd type="none" w="sm" len="sm"/>
          </a:ln>
        </p:spPr>
      </p:cxnSp>
      <p:cxnSp>
        <p:nvCxnSpPr>
          <p:cNvPr id="569" name="Google Shape;569;p66"/>
          <p:cNvCxnSpPr/>
          <p:nvPr/>
        </p:nvCxnSpPr>
        <p:spPr>
          <a:xfrm>
            <a:off x="4789194" y="3384424"/>
            <a:ext cx="0" cy="1073400"/>
          </a:xfrm>
          <a:prstGeom prst="straightConnector1">
            <a:avLst/>
          </a:prstGeom>
          <a:noFill/>
          <a:ln w="76200" cap="flat" cmpd="sng">
            <a:solidFill>
              <a:schemeClr val="accent6"/>
            </a:solidFill>
            <a:prstDash val="solid"/>
            <a:miter lim="800000"/>
            <a:headEnd type="none" w="sm" len="sm"/>
            <a:tailEnd type="none" w="sm" len="sm"/>
          </a:ln>
        </p:spPr>
      </p:cxnSp>
      <p:cxnSp>
        <p:nvCxnSpPr>
          <p:cNvPr id="570" name="Google Shape;570;p66"/>
          <p:cNvCxnSpPr/>
          <p:nvPr/>
        </p:nvCxnSpPr>
        <p:spPr>
          <a:xfrm>
            <a:off x="720960" y="2114551"/>
            <a:ext cx="0" cy="1073400"/>
          </a:xfrm>
          <a:prstGeom prst="straightConnector1">
            <a:avLst/>
          </a:prstGeom>
          <a:noFill/>
          <a:ln w="76200" cap="flat" cmpd="sng">
            <a:solidFill>
              <a:schemeClr val="accent3"/>
            </a:solidFill>
            <a:prstDash val="solid"/>
            <a:miter lim="800000"/>
            <a:headEnd type="none" w="sm" len="sm"/>
            <a:tailEnd type="none" w="sm" len="sm"/>
          </a:ln>
        </p:spPr>
      </p:cxnSp>
      <p:cxnSp>
        <p:nvCxnSpPr>
          <p:cNvPr id="571" name="Google Shape;571;p66"/>
          <p:cNvCxnSpPr/>
          <p:nvPr/>
        </p:nvCxnSpPr>
        <p:spPr>
          <a:xfrm>
            <a:off x="4789194" y="2114551"/>
            <a:ext cx="0" cy="1073400"/>
          </a:xfrm>
          <a:prstGeom prst="straightConnector1">
            <a:avLst/>
          </a:prstGeom>
          <a:noFill/>
          <a:ln w="76200" cap="flat" cmpd="sng">
            <a:solidFill>
              <a:schemeClr val="accent4"/>
            </a:solidFill>
            <a:prstDash val="solid"/>
            <a:miter lim="800000"/>
            <a:headEnd type="none" w="sm" len="sm"/>
            <a:tailEnd type="none" w="sm" len="sm"/>
          </a:ln>
        </p:spPr>
      </p:cxnSp>
      <p:sp>
        <p:nvSpPr>
          <p:cNvPr id="572" name="Google Shape;572;p66"/>
          <p:cNvSpPr txBox="1">
            <a:spLocks noGrp="1"/>
          </p:cNvSpPr>
          <p:nvPr>
            <p:ph type="body" idx="5"/>
          </p:nvPr>
        </p:nvSpPr>
        <p:spPr>
          <a:xfrm>
            <a:off x="828892" y="3384424"/>
            <a:ext cx="36858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73" name="Google Shape;573;p66"/>
          <p:cNvSpPr txBox="1">
            <a:spLocks noGrp="1"/>
          </p:cNvSpPr>
          <p:nvPr>
            <p:ph type="body" idx="6"/>
          </p:nvPr>
        </p:nvSpPr>
        <p:spPr>
          <a:xfrm>
            <a:off x="4916181" y="3384424"/>
            <a:ext cx="35442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Four Points with Headers 2">
  <p:cSld name="Four Points with Headers 2">
    <p:spTree>
      <p:nvGrpSpPr>
        <p:cNvPr id="1" name="Shape 574"/>
        <p:cNvGrpSpPr/>
        <p:nvPr/>
      </p:nvGrpSpPr>
      <p:grpSpPr>
        <a:xfrm>
          <a:off x="0" y="0"/>
          <a:ext cx="0" cy="0"/>
          <a:chOff x="0" y="0"/>
          <a:chExt cx="0" cy="0"/>
        </a:xfrm>
      </p:grpSpPr>
      <p:sp>
        <p:nvSpPr>
          <p:cNvPr id="575" name="Google Shape;575;p67"/>
          <p:cNvSpPr>
            <a:spLocks noGrp="1"/>
          </p:cNvSpPr>
          <p:nvPr>
            <p:ph type="pic" idx="2"/>
          </p:nvPr>
        </p:nvSpPr>
        <p:spPr>
          <a:xfrm>
            <a:off x="-1" y="0"/>
            <a:ext cx="9144000" cy="1713600"/>
          </a:xfrm>
          <a:prstGeom prst="rect">
            <a:avLst/>
          </a:prstGeom>
          <a:noFill/>
          <a:ln>
            <a:noFill/>
          </a:ln>
        </p:spPr>
      </p:sp>
      <p:sp>
        <p:nvSpPr>
          <p:cNvPr id="576" name="Google Shape;576;p67"/>
          <p:cNvSpPr txBox="1">
            <a:spLocks noGrp="1"/>
          </p:cNvSpPr>
          <p:nvPr>
            <p:ph type="body" idx="1"/>
          </p:nvPr>
        </p:nvSpPr>
        <p:spPr>
          <a:xfrm>
            <a:off x="-1" y="0"/>
            <a:ext cx="4654200" cy="1714500"/>
          </a:xfrm>
          <a:prstGeom prst="rect">
            <a:avLst/>
          </a:prstGeom>
          <a:gradFill>
            <a:gsLst>
              <a:gs pos="0">
                <a:srgbClr val="1A75BB"/>
              </a:gs>
              <a:gs pos="50000">
                <a:srgbClr val="1A75BB"/>
              </a:gs>
              <a:gs pos="100000">
                <a:srgbClr val="1A75BB">
                  <a:alpha val="45490"/>
                </a:srgbClr>
              </a:gs>
            </a:gsLst>
            <a:lin ang="2700006" scaled="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Font typeface="Tahoma"/>
              <a:buNone/>
              <a:defRPr sz="500"/>
            </a:lvl1pPr>
            <a:lvl2pPr marL="914400" lvl="1" indent="-228600" algn="l">
              <a:lnSpc>
                <a:spcPct val="130000"/>
              </a:lnSpc>
              <a:spcBef>
                <a:spcPts val="600"/>
              </a:spcBef>
              <a:spcAft>
                <a:spcPts val="0"/>
              </a:spcAft>
              <a:buSzPts val="500"/>
              <a:buFont typeface="Tahoma"/>
              <a:buNone/>
              <a:defRPr sz="500"/>
            </a:lvl2pPr>
            <a:lvl3pPr marL="1371600" lvl="2" indent="-228600" algn="l">
              <a:lnSpc>
                <a:spcPct val="130000"/>
              </a:lnSpc>
              <a:spcBef>
                <a:spcPts val="300"/>
              </a:spcBef>
              <a:spcAft>
                <a:spcPts val="0"/>
              </a:spcAft>
              <a:buSzPts val="500"/>
              <a:buFont typeface="Tahoma"/>
              <a:buNone/>
              <a:defRPr sz="500"/>
            </a:lvl3pPr>
            <a:lvl4pPr marL="1828800" lvl="3" indent="-228600" algn="l">
              <a:lnSpc>
                <a:spcPct val="130000"/>
              </a:lnSpc>
              <a:spcBef>
                <a:spcPts val="300"/>
              </a:spcBef>
              <a:spcAft>
                <a:spcPts val="0"/>
              </a:spcAft>
              <a:buSzPts val="500"/>
              <a:buFont typeface="Tahoma"/>
              <a:buNone/>
              <a:defRPr sz="500"/>
            </a:lvl4pPr>
            <a:lvl5pPr marL="2286000" lvl="4" indent="-228600" algn="l">
              <a:lnSpc>
                <a:spcPct val="130000"/>
              </a:lnSpc>
              <a:spcBef>
                <a:spcPts val="300"/>
              </a:spcBef>
              <a:spcAft>
                <a:spcPts val="0"/>
              </a:spcAft>
              <a:buSzPts val="500"/>
              <a:buFont typeface="Tahoma"/>
              <a:buNone/>
              <a:defRPr sz="5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77" name="Google Shape;577;p67"/>
          <p:cNvSpPr txBox="1">
            <a:spLocks noGrp="1"/>
          </p:cNvSpPr>
          <p:nvPr>
            <p:ph type="title"/>
          </p:nvPr>
        </p:nvSpPr>
        <p:spPr>
          <a:xfrm>
            <a:off x="684788" y="685800"/>
            <a:ext cx="3830100" cy="6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8" name="Google Shape;578;p67"/>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9" name="Google Shape;579;p67"/>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0" name="Google Shape;580;p67"/>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581" name="Google Shape;581;p67"/>
          <p:cNvSpPr txBox="1">
            <a:spLocks noGrp="1"/>
          </p:cNvSpPr>
          <p:nvPr>
            <p:ph type="body" idx="3"/>
          </p:nvPr>
        </p:nvSpPr>
        <p:spPr>
          <a:xfrm>
            <a:off x="828892" y="2118592"/>
            <a:ext cx="3685800" cy="398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582" name="Google Shape;582;p67"/>
          <p:cNvSpPr txBox="1">
            <a:spLocks noGrp="1"/>
          </p:cNvSpPr>
          <p:nvPr>
            <p:ph type="body" idx="4"/>
          </p:nvPr>
        </p:nvSpPr>
        <p:spPr>
          <a:xfrm>
            <a:off x="4916180" y="2118592"/>
            <a:ext cx="3543000" cy="398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583" name="Google Shape;583;p67"/>
          <p:cNvSpPr txBox="1">
            <a:spLocks noGrp="1"/>
          </p:cNvSpPr>
          <p:nvPr>
            <p:ph type="body" idx="5"/>
          </p:nvPr>
        </p:nvSpPr>
        <p:spPr>
          <a:xfrm>
            <a:off x="828892" y="3410364"/>
            <a:ext cx="3685800" cy="393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584" name="Google Shape;584;p67"/>
          <p:cNvSpPr txBox="1">
            <a:spLocks noGrp="1"/>
          </p:cNvSpPr>
          <p:nvPr>
            <p:ph type="body" idx="6"/>
          </p:nvPr>
        </p:nvSpPr>
        <p:spPr>
          <a:xfrm>
            <a:off x="4916180" y="3410364"/>
            <a:ext cx="3543000" cy="393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585" name="Google Shape;585;p67"/>
          <p:cNvSpPr txBox="1">
            <a:spLocks noGrp="1"/>
          </p:cNvSpPr>
          <p:nvPr>
            <p:ph type="body" idx="7"/>
          </p:nvPr>
        </p:nvSpPr>
        <p:spPr>
          <a:xfrm>
            <a:off x="828891" y="2602957"/>
            <a:ext cx="3685800" cy="5850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86" name="Google Shape;586;p67"/>
          <p:cNvSpPr txBox="1">
            <a:spLocks noGrp="1"/>
          </p:cNvSpPr>
          <p:nvPr>
            <p:ph type="body" idx="8"/>
          </p:nvPr>
        </p:nvSpPr>
        <p:spPr>
          <a:xfrm>
            <a:off x="4916179" y="2602957"/>
            <a:ext cx="3543000" cy="5850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87" name="Google Shape;587;p67"/>
          <p:cNvSpPr txBox="1">
            <a:spLocks noGrp="1"/>
          </p:cNvSpPr>
          <p:nvPr>
            <p:ph type="body" idx="9"/>
          </p:nvPr>
        </p:nvSpPr>
        <p:spPr>
          <a:xfrm>
            <a:off x="828891" y="3889489"/>
            <a:ext cx="3685800" cy="568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88" name="Google Shape;588;p67"/>
          <p:cNvSpPr txBox="1">
            <a:spLocks noGrp="1"/>
          </p:cNvSpPr>
          <p:nvPr>
            <p:ph type="body" idx="13"/>
          </p:nvPr>
        </p:nvSpPr>
        <p:spPr>
          <a:xfrm>
            <a:off x="4916179" y="3889489"/>
            <a:ext cx="3543000" cy="568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589" name="Google Shape;589;p67"/>
          <p:cNvCxnSpPr/>
          <p:nvPr/>
        </p:nvCxnSpPr>
        <p:spPr>
          <a:xfrm>
            <a:off x="720960" y="3384424"/>
            <a:ext cx="0" cy="1073400"/>
          </a:xfrm>
          <a:prstGeom prst="straightConnector1">
            <a:avLst/>
          </a:prstGeom>
          <a:noFill/>
          <a:ln w="76200" cap="flat" cmpd="sng">
            <a:solidFill>
              <a:schemeClr val="accent5"/>
            </a:solidFill>
            <a:prstDash val="solid"/>
            <a:miter lim="800000"/>
            <a:headEnd type="none" w="sm" len="sm"/>
            <a:tailEnd type="none" w="sm" len="sm"/>
          </a:ln>
        </p:spPr>
      </p:cxnSp>
      <p:cxnSp>
        <p:nvCxnSpPr>
          <p:cNvPr id="590" name="Google Shape;590;p67"/>
          <p:cNvCxnSpPr/>
          <p:nvPr/>
        </p:nvCxnSpPr>
        <p:spPr>
          <a:xfrm>
            <a:off x="4789194" y="3384424"/>
            <a:ext cx="0" cy="1073400"/>
          </a:xfrm>
          <a:prstGeom prst="straightConnector1">
            <a:avLst/>
          </a:prstGeom>
          <a:noFill/>
          <a:ln w="76200" cap="flat" cmpd="sng">
            <a:solidFill>
              <a:schemeClr val="accent6"/>
            </a:solidFill>
            <a:prstDash val="solid"/>
            <a:miter lim="800000"/>
            <a:headEnd type="none" w="sm" len="sm"/>
            <a:tailEnd type="none" w="sm" len="sm"/>
          </a:ln>
        </p:spPr>
      </p:cxnSp>
      <p:cxnSp>
        <p:nvCxnSpPr>
          <p:cNvPr id="591" name="Google Shape;591;p67"/>
          <p:cNvCxnSpPr/>
          <p:nvPr/>
        </p:nvCxnSpPr>
        <p:spPr>
          <a:xfrm>
            <a:off x="720960" y="2114551"/>
            <a:ext cx="0" cy="1073400"/>
          </a:xfrm>
          <a:prstGeom prst="straightConnector1">
            <a:avLst/>
          </a:prstGeom>
          <a:noFill/>
          <a:ln w="76200" cap="flat" cmpd="sng">
            <a:solidFill>
              <a:schemeClr val="accent3"/>
            </a:solidFill>
            <a:prstDash val="solid"/>
            <a:miter lim="800000"/>
            <a:headEnd type="none" w="sm" len="sm"/>
            <a:tailEnd type="none" w="sm" len="sm"/>
          </a:ln>
        </p:spPr>
      </p:cxnSp>
      <p:cxnSp>
        <p:nvCxnSpPr>
          <p:cNvPr id="592" name="Google Shape;592;p67"/>
          <p:cNvCxnSpPr/>
          <p:nvPr/>
        </p:nvCxnSpPr>
        <p:spPr>
          <a:xfrm>
            <a:off x="4789194" y="2114551"/>
            <a:ext cx="0" cy="1073400"/>
          </a:xfrm>
          <a:prstGeom prst="straightConnector1">
            <a:avLst/>
          </a:prstGeom>
          <a:noFill/>
          <a:ln w="76200" cap="flat" cmpd="sng">
            <a:solidFill>
              <a:schemeClr val="accent4"/>
            </a:solidFill>
            <a:prstDash val="solid"/>
            <a:miter lim="800000"/>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ix Points">
  <p:cSld name="Six Points">
    <p:spTree>
      <p:nvGrpSpPr>
        <p:cNvPr id="1" name="Shape 593"/>
        <p:cNvGrpSpPr/>
        <p:nvPr/>
      </p:nvGrpSpPr>
      <p:grpSpPr>
        <a:xfrm>
          <a:off x="0" y="0"/>
          <a:ext cx="0" cy="0"/>
          <a:chOff x="0" y="0"/>
          <a:chExt cx="0" cy="0"/>
        </a:xfrm>
      </p:grpSpPr>
      <p:sp>
        <p:nvSpPr>
          <p:cNvPr id="594" name="Google Shape;594;p68"/>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5" name="Google Shape;595;p68"/>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6" name="Google Shape;596;p68"/>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597" name="Google Shape;597;p68"/>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598" name="Google Shape;598;p68"/>
          <p:cNvCxnSpPr/>
          <p:nvPr/>
        </p:nvCxnSpPr>
        <p:spPr>
          <a:xfrm>
            <a:off x="720960" y="3144095"/>
            <a:ext cx="0" cy="1313700"/>
          </a:xfrm>
          <a:prstGeom prst="straightConnector1">
            <a:avLst/>
          </a:prstGeom>
          <a:noFill/>
          <a:ln w="76200" cap="flat" cmpd="sng">
            <a:solidFill>
              <a:schemeClr val="accent5"/>
            </a:solidFill>
            <a:prstDash val="solid"/>
            <a:miter lim="800000"/>
            <a:headEnd type="none" w="sm" len="sm"/>
            <a:tailEnd type="none" w="sm" len="sm"/>
          </a:ln>
        </p:spPr>
      </p:cxnSp>
      <p:cxnSp>
        <p:nvCxnSpPr>
          <p:cNvPr id="599" name="Google Shape;599;p68"/>
          <p:cNvCxnSpPr/>
          <p:nvPr/>
        </p:nvCxnSpPr>
        <p:spPr>
          <a:xfrm>
            <a:off x="3355020" y="3144095"/>
            <a:ext cx="0" cy="1313700"/>
          </a:xfrm>
          <a:prstGeom prst="straightConnector1">
            <a:avLst/>
          </a:prstGeom>
          <a:noFill/>
          <a:ln w="76200" cap="flat" cmpd="sng">
            <a:solidFill>
              <a:schemeClr val="accent6"/>
            </a:solidFill>
            <a:prstDash val="solid"/>
            <a:miter lim="800000"/>
            <a:headEnd type="none" w="sm" len="sm"/>
            <a:tailEnd type="none" w="sm" len="sm"/>
          </a:ln>
        </p:spPr>
      </p:cxnSp>
      <p:cxnSp>
        <p:nvCxnSpPr>
          <p:cNvPr id="600" name="Google Shape;600;p68"/>
          <p:cNvCxnSpPr/>
          <p:nvPr/>
        </p:nvCxnSpPr>
        <p:spPr>
          <a:xfrm>
            <a:off x="5953351" y="3144095"/>
            <a:ext cx="0" cy="1313700"/>
          </a:xfrm>
          <a:prstGeom prst="straightConnector1">
            <a:avLst/>
          </a:prstGeom>
          <a:noFill/>
          <a:ln w="76200" cap="flat" cmpd="sng">
            <a:solidFill>
              <a:schemeClr val="accent2"/>
            </a:solidFill>
            <a:prstDash val="solid"/>
            <a:miter lim="800000"/>
            <a:headEnd type="none" w="sm" len="sm"/>
            <a:tailEnd type="none" w="sm" len="sm"/>
          </a:ln>
        </p:spPr>
      </p:cxnSp>
      <p:cxnSp>
        <p:nvCxnSpPr>
          <p:cNvPr id="601" name="Google Shape;601;p68"/>
          <p:cNvCxnSpPr/>
          <p:nvPr/>
        </p:nvCxnSpPr>
        <p:spPr>
          <a:xfrm>
            <a:off x="720960" y="1714500"/>
            <a:ext cx="0" cy="1314600"/>
          </a:xfrm>
          <a:prstGeom prst="straightConnector1">
            <a:avLst/>
          </a:prstGeom>
          <a:noFill/>
          <a:ln w="76200" cap="flat" cmpd="sng">
            <a:solidFill>
              <a:schemeClr val="accent2"/>
            </a:solidFill>
            <a:prstDash val="solid"/>
            <a:miter lim="800000"/>
            <a:headEnd type="none" w="sm" len="sm"/>
            <a:tailEnd type="none" w="sm" len="sm"/>
          </a:ln>
        </p:spPr>
      </p:cxnSp>
      <p:cxnSp>
        <p:nvCxnSpPr>
          <p:cNvPr id="602" name="Google Shape;602;p68"/>
          <p:cNvCxnSpPr/>
          <p:nvPr/>
        </p:nvCxnSpPr>
        <p:spPr>
          <a:xfrm>
            <a:off x="3355020" y="1714500"/>
            <a:ext cx="0" cy="1314600"/>
          </a:xfrm>
          <a:prstGeom prst="straightConnector1">
            <a:avLst/>
          </a:prstGeom>
          <a:noFill/>
          <a:ln w="76200" cap="flat" cmpd="sng">
            <a:solidFill>
              <a:schemeClr val="accent3"/>
            </a:solidFill>
            <a:prstDash val="solid"/>
            <a:miter lim="800000"/>
            <a:headEnd type="none" w="sm" len="sm"/>
            <a:tailEnd type="none" w="sm" len="sm"/>
          </a:ln>
        </p:spPr>
      </p:cxnSp>
      <p:cxnSp>
        <p:nvCxnSpPr>
          <p:cNvPr id="603" name="Google Shape;603;p68"/>
          <p:cNvCxnSpPr/>
          <p:nvPr/>
        </p:nvCxnSpPr>
        <p:spPr>
          <a:xfrm>
            <a:off x="5953351" y="1714500"/>
            <a:ext cx="0" cy="1314600"/>
          </a:xfrm>
          <a:prstGeom prst="straightConnector1">
            <a:avLst/>
          </a:prstGeom>
          <a:noFill/>
          <a:ln w="76200" cap="flat" cmpd="sng">
            <a:solidFill>
              <a:schemeClr val="accent4"/>
            </a:solidFill>
            <a:prstDash val="solid"/>
            <a:miter lim="800000"/>
            <a:headEnd type="none" w="sm" len="sm"/>
            <a:tailEnd type="none" w="sm" len="sm"/>
          </a:ln>
        </p:spPr>
      </p:cxnSp>
      <p:sp>
        <p:nvSpPr>
          <p:cNvPr id="604" name="Google Shape;604;p68"/>
          <p:cNvSpPr txBox="1">
            <a:spLocks noGrp="1"/>
          </p:cNvSpPr>
          <p:nvPr>
            <p:ph type="body" idx="1"/>
          </p:nvPr>
        </p:nvSpPr>
        <p:spPr>
          <a:xfrm>
            <a:off x="828889" y="1714500"/>
            <a:ext cx="2399700" cy="1314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05" name="Google Shape;605;p68"/>
          <p:cNvSpPr txBox="1">
            <a:spLocks noGrp="1"/>
          </p:cNvSpPr>
          <p:nvPr>
            <p:ph type="body" idx="2"/>
          </p:nvPr>
        </p:nvSpPr>
        <p:spPr>
          <a:xfrm>
            <a:off x="3462359" y="1714500"/>
            <a:ext cx="2367300" cy="1314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06" name="Google Shape;606;p68"/>
          <p:cNvSpPr txBox="1">
            <a:spLocks noGrp="1"/>
          </p:cNvSpPr>
          <p:nvPr>
            <p:ph type="body" idx="3"/>
          </p:nvPr>
        </p:nvSpPr>
        <p:spPr>
          <a:xfrm>
            <a:off x="6057927" y="1714500"/>
            <a:ext cx="2401200" cy="1314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07" name="Google Shape;607;p68"/>
          <p:cNvSpPr txBox="1">
            <a:spLocks noGrp="1"/>
          </p:cNvSpPr>
          <p:nvPr>
            <p:ph type="body" idx="4"/>
          </p:nvPr>
        </p:nvSpPr>
        <p:spPr>
          <a:xfrm>
            <a:off x="828889" y="3144095"/>
            <a:ext cx="2399700" cy="13137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08" name="Google Shape;608;p68"/>
          <p:cNvSpPr txBox="1">
            <a:spLocks noGrp="1"/>
          </p:cNvSpPr>
          <p:nvPr>
            <p:ph type="body" idx="5"/>
          </p:nvPr>
        </p:nvSpPr>
        <p:spPr>
          <a:xfrm>
            <a:off x="3462359" y="3144095"/>
            <a:ext cx="2367300" cy="13137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09" name="Google Shape;609;p68"/>
          <p:cNvSpPr txBox="1">
            <a:spLocks noGrp="1"/>
          </p:cNvSpPr>
          <p:nvPr>
            <p:ph type="body" idx="6"/>
          </p:nvPr>
        </p:nvSpPr>
        <p:spPr>
          <a:xfrm>
            <a:off x="6057927" y="3144095"/>
            <a:ext cx="2401200" cy="1314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ix Points 2">
  <p:cSld name="Six Points 2">
    <p:spTree>
      <p:nvGrpSpPr>
        <p:cNvPr id="1" name="Shape 610"/>
        <p:cNvGrpSpPr/>
        <p:nvPr/>
      </p:nvGrpSpPr>
      <p:grpSpPr>
        <a:xfrm>
          <a:off x="0" y="0"/>
          <a:ext cx="0" cy="0"/>
          <a:chOff x="0" y="0"/>
          <a:chExt cx="0" cy="0"/>
        </a:xfrm>
      </p:grpSpPr>
      <p:sp>
        <p:nvSpPr>
          <p:cNvPr id="611" name="Google Shape;611;p69"/>
          <p:cNvSpPr>
            <a:spLocks noGrp="1"/>
          </p:cNvSpPr>
          <p:nvPr>
            <p:ph type="pic" idx="2"/>
          </p:nvPr>
        </p:nvSpPr>
        <p:spPr>
          <a:xfrm>
            <a:off x="-1" y="0"/>
            <a:ext cx="9144000" cy="1713600"/>
          </a:xfrm>
          <a:prstGeom prst="rect">
            <a:avLst/>
          </a:prstGeom>
          <a:noFill/>
          <a:ln>
            <a:noFill/>
          </a:ln>
        </p:spPr>
      </p:sp>
      <p:sp>
        <p:nvSpPr>
          <p:cNvPr id="612" name="Google Shape;612;p69"/>
          <p:cNvSpPr txBox="1">
            <a:spLocks noGrp="1"/>
          </p:cNvSpPr>
          <p:nvPr>
            <p:ph type="body" idx="1"/>
          </p:nvPr>
        </p:nvSpPr>
        <p:spPr>
          <a:xfrm>
            <a:off x="-1" y="0"/>
            <a:ext cx="4654200" cy="1714500"/>
          </a:xfrm>
          <a:prstGeom prst="rect">
            <a:avLst/>
          </a:prstGeom>
          <a:gradFill>
            <a:gsLst>
              <a:gs pos="0">
                <a:srgbClr val="1A75BB"/>
              </a:gs>
              <a:gs pos="50000">
                <a:srgbClr val="1A75BB"/>
              </a:gs>
              <a:gs pos="100000">
                <a:srgbClr val="1A75BB">
                  <a:alpha val="45490"/>
                </a:srgbClr>
              </a:gs>
            </a:gsLst>
            <a:lin ang="2700006" scaled="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Font typeface="Tahoma"/>
              <a:buNone/>
              <a:defRPr sz="500"/>
            </a:lvl1pPr>
            <a:lvl2pPr marL="914400" lvl="1" indent="-228600" algn="l">
              <a:lnSpc>
                <a:spcPct val="130000"/>
              </a:lnSpc>
              <a:spcBef>
                <a:spcPts val="600"/>
              </a:spcBef>
              <a:spcAft>
                <a:spcPts val="0"/>
              </a:spcAft>
              <a:buSzPts val="500"/>
              <a:buFont typeface="Tahoma"/>
              <a:buNone/>
              <a:defRPr sz="500"/>
            </a:lvl2pPr>
            <a:lvl3pPr marL="1371600" lvl="2" indent="-228600" algn="l">
              <a:lnSpc>
                <a:spcPct val="130000"/>
              </a:lnSpc>
              <a:spcBef>
                <a:spcPts val="300"/>
              </a:spcBef>
              <a:spcAft>
                <a:spcPts val="0"/>
              </a:spcAft>
              <a:buSzPts val="500"/>
              <a:buFont typeface="Tahoma"/>
              <a:buNone/>
              <a:defRPr sz="500"/>
            </a:lvl3pPr>
            <a:lvl4pPr marL="1828800" lvl="3" indent="-228600" algn="l">
              <a:lnSpc>
                <a:spcPct val="130000"/>
              </a:lnSpc>
              <a:spcBef>
                <a:spcPts val="300"/>
              </a:spcBef>
              <a:spcAft>
                <a:spcPts val="0"/>
              </a:spcAft>
              <a:buSzPts val="500"/>
              <a:buFont typeface="Tahoma"/>
              <a:buNone/>
              <a:defRPr sz="500"/>
            </a:lvl4pPr>
            <a:lvl5pPr marL="2286000" lvl="4" indent="-228600" algn="l">
              <a:lnSpc>
                <a:spcPct val="130000"/>
              </a:lnSpc>
              <a:spcBef>
                <a:spcPts val="300"/>
              </a:spcBef>
              <a:spcAft>
                <a:spcPts val="0"/>
              </a:spcAft>
              <a:buSzPts val="500"/>
              <a:buFont typeface="Tahoma"/>
              <a:buNone/>
              <a:defRPr sz="5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13" name="Google Shape;613;p69"/>
          <p:cNvSpPr txBox="1">
            <a:spLocks noGrp="1"/>
          </p:cNvSpPr>
          <p:nvPr>
            <p:ph type="title"/>
          </p:nvPr>
        </p:nvSpPr>
        <p:spPr>
          <a:xfrm>
            <a:off x="684788" y="685800"/>
            <a:ext cx="3830100" cy="6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4" name="Google Shape;614;p69"/>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5" name="Google Shape;615;p69"/>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6" name="Google Shape;616;p69"/>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617" name="Google Shape;617;p69"/>
          <p:cNvSpPr txBox="1">
            <a:spLocks noGrp="1"/>
          </p:cNvSpPr>
          <p:nvPr>
            <p:ph type="body" idx="3"/>
          </p:nvPr>
        </p:nvSpPr>
        <p:spPr>
          <a:xfrm>
            <a:off x="828889" y="2114551"/>
            <a:ext cx="23997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18" name="Google Shape;618;p69"/>
          <p:cNvSpPr txBox="1">
            <a:spLocks noGrp="1"/>
          </p:cNvSpPr>
          <p:nvPr>
            <p:ph type="body" idx="4"/>
          </p:nvPr>
        </p:nvSpPr>
        <p:spPr>
          <a:xfrm>
            <a:off x="3462359" y="2114551"/>
            <a:ext cx="23646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19" name="Google Shape;619;p69"/>
          <p:cNvSpPr txBox="1">
            <a:spLocks noGrp="1"/>
          </p:cNvSpPr>
          <p:nvPr>
            <p:ph type="body" idx="5"/>
          </p:nvPr>
        </p:nvSpPr>
        <p:spPr>
          <a:xfrm>
            <a:off x="6057927" y="2114551"/>
            <a:ext cx="24012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20" name="Google Shape;620;p69"/>
          <p:cNvSpPr txBox="1">
            <a:spLocks noGrp="1"/>
          </p:cNvSpPr>
          <p:nvPr>
            <p:ph type="body" idx="6"/>
          </p:nvPr>
        </p:nvSpPr>
        <p:spPr>
          <a:xfrm>
            <a:off x="828889" y="3384424"/>
            <a:ext cx="23997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21" name="Google Shape;621;p69"/>
          <p:cNvSpPr txBox="1">
            <a:spLocks noGrp="1"/>
          </p:cNvSpPr>
          <p:nvPr>
            <p:ph type="body" idx="7"/>
          </p:nvPr>
        </p:nvSpPr>
        <p:spPr>
          <a:xfrm>
            <a:off x="3462359" y="3384425"/>
            <a:ext cx="2364600" cy="1075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622" name="Google Shape;622;p69"/>
          <p:cNvCxnSpPr/>
          <p:nvPr/>
        </p:nvCxnSpPr>
        <p:spPr>
          <a:xfrm>
            <a:off x="5953351" y="2114551"/>
            <a:ext cx="0" cy="1073400"/>
          </a:xfrm>
          <a:prstGeom prst="straightConnector1">
            <a:avLst/>
          </a:prstGeom>
          <a:noFill/>
          <a:ln w="76200" cap="flat" cmpd="sng">
            <a:solidFill>
              <a:schemeClr val="accent4"/>
            </a:solidFill>
            <a:prstDash val="solid"/>
            <a:miter lim="800000"/>
            <a:headEnd type="none" w="sm" len="sm"/>
            <a:tailEnd type="none" w="sm" len="sm"/>
          </a:ln>
        </p:spPr>
      </p:cxnSp>
      <p:cxnSp>
        <p:nvCxnSpPr>
          <p:cNvPr id="623" name="Google Shape;623;p69"/>
          <p:cNvCxnSpPr/>
          <p:nvPr/>
        </p:nvCxnSpPr>
        <p:spPr>
          <a:xfrm>
            <a:off x="720960" y="2114551"/>
            <a:ext cx="0" cy="1073400"/>
          </a:xfrm>
          <a:prstGeom prst="straightConnector1">
            <a:avLst/>
          </a:prstGeom>
          <a:noFill/>
          <a:ln w="76200" cap="flat" cmpd="sng">
            <a:solidFill>
              <a:schemeClr val="accent2"/>
            </a:solidFill>
            <a:prstDash val="solid"/>
            <a:miter lim="800000"/>
            <a:headEnd type="none" w="sm" len="sm"/>
            <a:tailEnd type="none" w="sm" len="sm"/>
          </a:ln>
        </p:spPr>
      </p:cxnSp>
      <p:cxnSp>
        <p:nvCxnSpPr>
          <p:cNvPr id="624" name="Google Shape;624;p69"/>
          <p:cNvCxnSpPr/>
          <p:nvPr/>
        </p:nvCxnSpPr>
        <p:spPr>
          <a:xfrm>
            <a:off x="3355020" y="2114551"/>
            <a:ext cx="0" cy="1073400"/>
          </a:xfrm>
          <a:prstGeom prst="straightConnector1">
            <a:avLst/>
          </a:prstGeom>
          <a:noFill/>
          <a:ln w="76200" cap="flat" cmpd="sng">
            <a:solidFill>
              <a:schemeClr val="accent3"/>
            </a:solidFill>
            <a:prstDash val="solid"/>
            <a:miter lim="800000"/>
            <a:headEnd type="none" w="sm" len="sm"/>
            <a:tailEnd type="none" w="sm" len="sm"/>
          </a:ln>
        </p:spPr>
      </p:cxnSp>
      <p:cxnSp>
        <p:nvCxnSpPr>
          <p:cNvPr id="625" name="Google Shape;625;p69"/>
          <p:cNvCxnSpPr/>
          <p:nvPr/>
        </p:nvCxnSpPr>
        <p:spPr>
          <a:xfrm>
            <a:off x="720960" y="3384424"/>
            <a:ext cx="0" cy="1073400"/>
          </a:xfrm>
          <a:prstGeom prst="straightConnector1">
            <a:avLst/>
          </a:prstGeom>
          <a:noFill/>
          <a:ln w="76200" cap="flat" cmpd="sng">
            <a:solidFill>
              <a:schemeClr val="accent5"/>
            </a:solidFill>
            <a:prstDash val="solid"/>
            <a:miter lim="800000"/>
            <a:headEnd type="none" w="sm" len="sm"/>
            <a:tailEnd type="none" w="sm" len="sm"/>
          </a:ln>
        </p:spPr>
      </p:cxnSp>
      <p:cxnSp>
        <p:nvCxnSpPr>
          <p:cNvPr id="626" name="Google Shape;626;p69"/>
          <p:cNvCxnSpPr/>
          <p:nvPr/>
        </p:nvCxnSpPr>
        <p:spPr>
          <a:xfrm>
            <a:off x="3355020" y="3391105"/>
            <a:ext cx="0" cy="1066500"/>
          </a:xfrm>
          <a:prstGeom prst="straightConnector1">
            <a:avLst/>
          </a:prstGeom>
          <a:noFill/>
          <a:ln w="76200" cap="flat" cmpd="sng">
            <a:solidFill>
              <a:schemeClr val="accent6"/>
            </a:solidFill>
            <a:prstDash val="solid"/>
            <a:miter lim="800000"/>
            <a:headEnd type="none" w="sm" len="sm"/>
            <a:tailEnd type="none" w="sm" len="sm"/>
          </a:ln>
        </p:spPr>
      </p:cxnSp>
      <p:sp>
        <p:nvSpPr>
          <p:cNvPr id="627" name="Google Shape;627;p69"/>
          <p:cNvSpPr txBox="1">
            <a:spLocks noGrp="1"/>
          </p:cNvSpPr>
          <p:nvPr>
            <p:ph type="body" idx="8"/>
          </p:nvPr>
        </p:nvSpPr>
        <p:spPr>
          <a:xfrm>
            <a:off x="6057927" y="3384425"/>
            <a:ext cx="2401200" cy="1073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628" name="Google Shape;628;p69"/>
          <p:cNvCxnSpPr/>
          <p:nvPr/>
        </p:nvCxnSpPr>
        <p:spPr>
          <a:xfrm>
            <a:off x="5953351" y="3391105"/>
            <a:ext cx="0" cy="1073400"/>
          </a:xfrm>
          <a:prstGeom prst="straightConnector1">
            <a:avLst/>
          </a:prstGeom>
          <a:noFill/>
          <a:ln w="76200" cap="flat" cmpd="sng">
            <a:solidFill>
              <a:schemeClr val="accent2"/>
            </a:solidFill>
            <a:prstDash val="solid"/>
            <a:miter lim="800000"/>
            <a:headEnd type="none" w="sm" len="sm"/>
            <a:tailEnd type="none" w="sm" len="sm"/>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ven Points">
  <p:cSld name="Seven Points">
    <p:spTree>
      <p:nvGrpSpPr>
        <p:cNvPr id="1" name="Shape 629"/>
        <p:cNvGrpSpPr/>
        <p:nvPr/>
      </p:nvGrpSpPr>
      <p:grpSpPr>
        <a:xfrm>
          <a:off x="0" y="0"/>
          <a:ext cx="0" cy="0"/>
          <a:chOff x="0" y="0"/>
          <a:chExt cx="0" cy="0"/>
        </a:xfrm>
      </p:grpSpPr>
      <p:sp>
        <p:nvSpPr>
          <p:cNvPr id="630" name="Google Shape;630;p70"/>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1" name="Google Shape;631;p70"/>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2" name="Google Shape;632;p70"/>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cxnSp>
        <p:nvCxnSpPr>
          <p:cNvPr id="633" name="Google Shape;633;p70"/>
          <p:cNvCxnSpPr/>
          <p:nvPr/>
        </p:nvCxnSpPr>
        <p:spPr>
          <a:xfrm>
            <a:off x="720960" y="1714500"/>
            <a:ext cx="0" cy="819600"/>
          </a:xfrm>
          <a:prstGeom prst="straightConnector1">
            <a:avLst/>
          </a:prstGeom>
          <a:noFill/>
          <a:ln w="76200" cap="flat" cmpd="sng">
            <a:solidFill>
              <a:schemeClr val="accent2"/>
            </a:solidFill>
            <a:prstDash val="solid"/>
            <a:miter lim="800000"/>
            <a:headEnd type="none" w="sm" len="sm"/>
            <a:tailEnd type="none" w="sm" len="sm"/>
          </a:ln>
        </p:spPr>
      </p:cxnSp>
      <p:cxnSp>
        <p:nvCxnSpPr>
          <p:cNvPr id="634" name="Google Shape;634;p70"/>
          <p:cNvCxnSpPr/>
          <p:nvPr/>
        </p:nvCxnSpPr>
        <p:spPr>
          <a:xfrm>
            <a:off x="720960" y="2681267"/>
            <a:ext cx="0" cy="822900"/>
          </a:xfrm>
          <a:prstGeom prst="straightConnector1">
            <a:avLst/>
          </a:prstGeom>
          <a:noFill/>
          <a:ln w="76200" cap="flat" cmpd="sng">
            <a:solidFill>
              <a:schemeClr val="accent5"/>
            </a:solidFill>
            <a:prstDash val="solid"/>
            <a:miter lim="800000"/>
            <a:headEnd type="none" w="sm" len="sm"/>
            <a:tailEnd type="none" w="sm" len="sm"/>
          </a:ln>
        </p:spPr>
      </p:cxnSp>
      <p:cxnSp>
        <p:nvCxnSpPr>
          <p:cNvPr id="635" name="Google Shape;635;p70"/>
          <p:cNvCxnSpPr/>
          <p:nvPr/>
        </p:nvCxnSpPr>
        <p:spPr>
          <a:xfrm>
            <a:off x="3355020" y="1714500"/>
            <a:ext cx="0" cy="819600"/>
          </a:xfrm>
          <a:prstGeom prst="straightConnector1">
            <a:avLst/>
          </a:prstGeom>
          <a:noFill/>
          <a:ln w="76200" cap="flat" cmpd="sng">
            <a:solidFill>
              <a:schemeClr val="accent3"/>
            </a:solidFill>
            <a:prstDash val="solid"/>
            <a:miter lim="800000"/>
            <a:headEnd type="none" w="sm" len="sm"/>
            <a:tailEnd type="none" w="sm" len="sm"/>
          </a:ln>
        </p:spPr>
      </p:cxnSp>
      <p:cxnSp>
        <p:nvCxnSpPr>
          <p:cNvPr id="636" name="Google Shape;636;p70"/>
          <p:cNvCxnSpPr/>
          <p:nvPr/>
        </p:nvCxnSpPr>
        <p:spPr>
          <a:xfrm>
            <a:off x="5953351" y="1714500"/>
            <a:ext cx="0" cy="819600"/>
          </a:xfrm>
          <a:prstGeom prst="straightConnector1">
            <a:avLst/>
          </a:prstGeom>
          <a:noFill/>
          <a:ln w="76200" cap="flat" cmpd="sng">
            <a:solidFill>
              <a:schemeClr val="accent4"/>
            </a:solidFill>
            <a:prstDash val="solid"/>
            <a:miter lim="800000"/>
            <a:headEnd type="none" w="sm" len="sm"/>
            <a:tailEnd type="none" w="sm" len="sm"/>
          </a:ln>
        </p:spPr>
      </p:cxnSp>
      <p:cxnSp>
        <p:nvCxnSpPr>
          <p:cNvPr id="637" name="Google Shape;637;p70"/>
          <p:cNvCxnSpPr/>
          <p:nvPr/>
        </p:nvCxnSpPr>
        <p:spPr>
          <a:xfrm>
            <a:off x="720960" y="3651285"/>
            <a:ext cx="0" cy="819600"/>
          </a:xfrm>
          <a:prstGeom prst="straightConnector1">
            <a:avLst/>
          </a:prstGeom>
          <a:noFill/>
          <a:ln w="76200" cap="flat" cmpd="sng">
            <a:solidFill>
              <a:schemeClr val="accent3"/>
            </a:solidFill>
            <a:prstDash val="solid"/>
            <a:miter lim="800000"/>
            <a:headEnd type="none" w="sm" len="sm"/>
            <a:tailEnd type="none" w="sm" len="sm"/>
          </a:ln>
        </p:spPr>
      </p:cxnSp>
      <p:cxnSp>
        <p:nvCxnSpPr>
          <p:cNvPr id="638" name="Google Shape;638;p70"/>
          <p:cNvCxnSpPr/>
          <p:nvPr/>
        </p:nvCxnSpPr>
        <p:spPr>
          <a:xfrm>
            <a:off x="5953351" y="2681267"/>
            <a:ext cx="0" cy="822900"/>
          </a:xfrm>
          <a:prstGeom prst="straightConnector1">
            <a:avLst/>
          </a:prstGeom>
          <a:noFill/>
          <a:ln w="76200" cap="flat" cmpd="sng">
            <a:solidFill>
              <a:schemeClr val="accent2"/>
            </a:solidFill>
            <a:prstDash val="solid"/>
            <a:miter lim="800000"/>
            <a:headEnd type="none" w="sm" len="sm"/>
            <a:tailEnd type="none" w="sm" len="sm"/>
          </a:ln>
        </p:spPr>
      </p:cxnSp>
      <p:cxnSp>
        <p:nvCxnSpPr>
          <p:cNvPr id="639" name="Google Shape;639;p70"/>
          <p:cNvCxnSpPr/>
          <p:nvPr/>
        </p:nvCxnSpPr>
        <p:spPr>
          <a:xfrm>
            <a:off x="3355020" y="2681267"/>
            <a:ext cx="0" cy="822900"/>
          </a:xfrm>
          <a:prstGeom prst="straightConnector1">
            <a:avLst/>
          </a:prstGeom>
          <a:noFill/>
          <a:ln w="76200" cap="flat" cmpd="sng">
            <a:solidFill>
              <a:schemeClr val="accent6"/>
            </a:solidFill>
            <a:prstDash val="solid"/>
            <a:miter lim="800000"/>
            <a:headEnd type="none" w="sm" len="sm"/>
            <a:tailEnd type="none" w="sm" len="sm"/>
          </a:ln>
        </p:spPr>
      </p:cxnSp>
      <p:sp>
        <p:nvSpPr>
          <p:cNvPr id="640" name="Google Shape;640;p70"/>
          <p:cNvSpPr txBox="1">
            <a:spLocks noGrp="1"/>
          </p:cNvSpPr>
          <p:nvPr>
            <p:ph type="body" idx="1"/>
          </p:nvPr>
        </p:nvSpPr>
        <p:spPr>
          <a:xfrm>
            <a:off x="828889" y="1714500"/>
            <a:ext cx="2399700" cy="819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41" name="Google Shape;641;p70"/>
          <p:cNvSpPr txBox="1">
            <a:spLocks noGrp="1"/>
          </p:cNvSpPr>
          <p:nvPr>
            <p:ph type="body" idx="2"/>
          </p:nvPr>
        </p:nvSpPr>
        <p:spPr>
          <a:xfrm>
            <a:off x="3462358" y="1714500"/>
            <a:ext cx="2364600" cy="819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42" name="Google Shape;642;p70"/>
          <p:cNvSpPr txBox="1">
            <a:spLocks noGrp="1"/>
          </p:cNvSpPr>
          <p:nvPr>
            <p:ph type="body" idx="3"/>
          </p:nvPr>
        </p:nvSpPr>
        <p:spPr>
          <a:xfrm>
            <a:off x="6057926" y="1714500"/>
            <a:ext cx="2401200" cy="819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43" name="Google Shape;643;p70"/>
          <p:cNvSpPr txBox="1">
            <a:spLocks noGrp="1"/>
          </p:cNvSpPr>
          <p:nvPr>
            <p:ph type="body" idx="4"/>
          </p:nvPr>
        </p:nvSpPr>
        <p:spPr>
          <a:xfrm>
            <a:off x="828889" y="2681267"/>
            <a:ext cx="2399700" cy="8229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44" name="Google Shape;644;p70"/>
          <p:cNvSpPr txBox="1">
            <a:spLocks noGrp="1"/>
          </p:cNvSpPr>
          <p:nvPr>
            <p:ph type="body" idx="5"/>
          </p:nvPr>
        </p:nvSpPr>
        <p:spPr>
          <a:xfrm>
            <a:off x="3462358" y="2681267"/>
            <a:ext cx="2364600" cy="8229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45" name="Google Shape;645;p70"/>
          <p:cNvSpPr txBox="1">
            <a:spLocks noGrp="1"/>
          </p:cNvSpPr>
          <p:nvPr>
            <p:ph type="body" idx="6"/>
          </p:nvPr>
        </p:nvSpPr>
        <p:spPr>
          <a:xfrm>
            <a:off x="6057926" y="2681267"/>
            <a:ext cx="2401200" cy="8229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46" name="Google Shape;646;p70"/>
          <p:cNvSpPr txBox="1">
            <a:spLocks noGrp="1"/>
          </p:cNvSpPr>
          <p:nvPr>
            <p:ph type="body" idx="7"/>
          </p:nvPr>
        </p:nvSpPr>
        <p:spPr>
          <a:xfrm>
            <a:off x="828889" y="3649570"/>
            <a:ext cx="2399700" cy="819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47" name="Google Shape;647;p70"/>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ven Points 2">
  <p:cSld name="Seven Points 2">
    <p:spTree>
      <p:nvGrpSpPr>
        <p:cNvPr id="1" name="Shape 648"/>
        <p:cNvGrpSpPr/>
        <p:nvPr/>
      </p:nvGrpSpPr>
      <p:grpSpPr>
        <a:xfrm>
          <a:off x="0" y="0"/>
          <a:ext cx="0" cy="0"/>
          <a:chOff x="0" y="0"/>
          <a:chExt cx="0" cy="0"/>
        </a:xfrm>
      </p:grpSpPr>
      <p:sp>
        <p:nvSpPr>
          <p:cNvPr id="649" name="Google Shape;649;p71"/>
          <p:cNvSpPr>
            <a:spLocks noGrp="1"/>
          </p:cNvSpPr>
          <p:nvPr>
            <p:ph type="pic" idx="2"/>
          </p:nvPr>
        </p:nvSpPr>
        <p:spPr>
          <a:xfrm>
            <a:off x="-1" y="0"/>
            <a:ext cx="9144000" cy="1713600"/>
          </a:xfrm>
          <a:prstGeom prst="rect">
            <a:avLst/>
          </a:prstGeom>
          <a:noFill/>
          <a:ln>
            <a:noFill/>
          </a:ln>
        </p:spPr>
      </p:sp>
      <p:sp>
        <p:nvSpPr>
          <p:cNvPr id="650" name="Google Shape;650;p71"/>
          <p:cNvSpPr txBox="1">
            <a:spLocks noGrp="1"/>
          </p:cNvSpPr>
          <p:nvPr>
            <p:ph type="body" idx="1"/>
          </p:nvPr>
        </p:nvSpPr>
        <p:spPr>
          <a:xfrm>
            <a:off x="-1" y="0"/>
            <a:ext cx="4654200" cy="1714500"/>
          </a:xfrm>
          <a:prstGeom prst="rect">
            <a:avLst/>
          </a:prstGeom>
          <a:gradFill>
            <a:gsLst>
              <a:gs pos="0">
                <a:srgbClr val="1A75BB"/>
              </a:gs>
              <a:gs pos="50000">
                <a:srgbClr val="1A75BB"/>
              </a:gs>
              <a:gs pos="100000">
                <a:srgbClr val="1A75BB">
                  <a:alpha val="45490"/>
                </a:srgbClr>
              </a:gs>
            </a:gsLst>
            <a:lin ang="2700006" scaled="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Font typeface="Tahoma"/>
              <a:buNone/>
              <a:defRPr sz="500"/>
            </a:lvl1pPr>
            <a:lvl2pPr marL="914400" lvl="1" indent="-228600" algn="l">
              <a:lnSpc>
                <a:spcPct val="130000"/>
              </a:lnSpc>
              <a:spcBef>
                <a:spcPts val="600"/>
              </a:spcBef>
              <a:spcAft>
                <a:spcPts val="0"/>
              </a:spcAft>
              <a:buSzPts val="500"/>
              <a:buFont typeface="Tahoma"/>
              <a:buNone/>
              <a:defRPr sz="500"/>
            </a:lvl2pPr>
            <a:lvl3pPr marL="1371600" lvl="2" indent="-228600" algn="l">
              <a:lnSpc>
                <a:spcPct val="130000"/>
              </a:lnSpc>
              <a:spcBef>
                <a:spcPts val="300"/>
              </a:spcBef>
              <a:spcAft>
                <a:spcPts val="0"/>
              </a:spcAft>
              <a:buSzPts val="500"/>
              <a:buFont typeface="Tahoma"/>
              <a:buNone/>
              <a:defRPr sz="500"/>
            </a:lvl3pPr>
            <a:lvl4pPr marL="1828800" lvl="3" indent="-228600" algn="l">
              <a:lnSpc>
                <a:spcPct val="130000"/>
              </a:lnSpc>
              <a:spcBef>
                <a:spcPts val="300"/>
              </a:spcBef>
              <a:spcAft>
                <a:spcPts val="0"/>
              </a:spcAft>
              <a:buSzPts val="500"/>
              <a:buFont typeface="Tahoma"/>
              <a:buNone/>
              <a:defRPr sz="500"/>
            </a:lvl4pPr>
            <a:lvl5pPr marL="2286000" lvl="4" indent="-228600" algn="l">
              <a:lnSpc>
                <a:spcPct val="130000"/>
              </a:lnSpc>
              <a:spcBef>
                <a:spcPts val="300"/>
              </a:spcBef>
              <a:spcAft>
                <a:spcPts val="0"/>
              </a:spcAft>
              <a:buSzPts val="500"/>
              <a:buFont typeface="Tahoma"/>
              <a:buNone/>
              <a:defRPr sz="5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51" name="Google Shape;651;p71"/>
          <p:cNvSpPr txBox="1">
            <a:spLocks noGrp="1"/>
          </p:cNvSpPr>
          <p:nvPr>
            <p:ph type="title"/>
          </p:nvPr>
        </p:nvSpPr>
        <p:spPr>
          <a:xfrm>
            <a:off x="684788" y="685800"/>
            <a:ext cx="3830100" cy="6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2" name="Google Shape;652;p71"/>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3" name="Google Shape;653;p71"/>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4" name="Google Shape;654;p71"/>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cxnSp>
        <p:nvCxnSpPr>
          <p:cNvPr id="655" name="Google Shape;655;p71"/>
          <p:cNvCxnSpPr/>
          <p:nvPr/>
        </p:nvCxnSpPr>
        <p:spPr>
          <a:xfrm>
            <a:off x="720960" y="2114550"/>
            <a:ext cx="0" cy="685800"/>
          </a:xfrm>
          <a:prstGeom prst="straightConnector1">
            <a:avLst/>
          </a:prstGeom>
          <a:noFill/>
          <a:ln w="76200" cap="flat" cmpd="sng">
            <a:solidFill>
              <a:schemeClr val="accent2"/>
            </a:solidFill>
            <a:prstDash val="solid"/>
            <a:miter lim="800000"/>
            <a:headEnd type="none" w="sm" len="sm"/>
            <a:tailEnd type="none" w="sm" len="sm"/>
          </a:ln>
        </p:spPr>
      </p:cxnSp>
      <p:cxnSp>
        <p:nvCxnSpPr>
          <p:cNvPr id="656" name="Google Shape;656;p71"/>
          <p:cNvCxnSpPr/>
          <p:nvPr/>
        </p:nvCxnSpPr>
        <p:spPr>
          <a:xfrm>
            <a:off x="720960" y="2949014"/>
            <a:ext cx="0" cy="685800"/>
          </a:xfrm>
          <a:prstGeom prst="straightConnector1">
            <a:avLst/>
          </a:prstGeom>
          <a:noFill/>
          <a:ln w="76200" cap="flat" cmpd="sng">
            <a:solidFill>
              <a:schemeClr val="accent5"/>
            </a:solidFill>
            <a:prstDash val="solid"/>
            <a:miter lim="800000"/>
            <a:headEnd type="none" w="sm" len="sm"/>
            <a:tailEnd type="none" w="sm" len="sm"/>
          </a:ln>
        </p:spPr>
      </p:cxnSp>
      <p:cxnSp>
        <p:nvCxnSpPr>
          <p:cNvPr id="657" name="Google Shape;657;p71"/>
          <p:cNvCxnSpPr/>
          <p:nvPr/>
        </p:nvCxnSpPr>
        <p:spPr>
          <a:xfrm>
            <a:off x="3355020" y="2114550"/>
            <a:ext cx="0" cy="685800"/>
          </a:xfrm>
          <a:prstGeom prst="straightConnector1">
            <a:avLst/>
          </a:prstGeom>
          <a:noFill/>
          <a:ln w="76200" cap="flat" cmpd="sng">
            <a:solidFill>
              <a:schemeClr val="accent3"/>
            </a:solidFill>
            <a:prstDash val="solid"/>
            <a:miter lim="800000"/>
            <a:headEnd type="none" w="sm" len="sm"/>
            <a:tailEnd type="none" w="sm" len="sm"/>
          </a:ln>
        </p:spPr>
      </p:cxnSp>
      <p:cxnSp>
        <p:nvCxnSpPr>
          <p:cNvPr id="658" name="Google Shape;658;p71"/>
          <p:cNvCxnSpPr/>
          <p:nvPr/>
        </p:nvCxnSpPr>
        <p:spPr>
          <a:xfrm>
            <a:off x="5953351" y="2114550"/>
            <a:ext cx="0" cy="685800"/>
          </a:xfrm>
          <a:prstGeom prst="straightConnector1">
            <a:avLst/>
          </a:prstGeom>
          <a:noFill/>
          <a:ln w="76200" cap="flat" cmpd="sng">
            <a:solidFill>
              <a:schemeClr val="accent4"/>
            </a:solidFill>
            <a:prstDash val="solid"/>
            <a:miter lim="800000"/>
            <a:headEnd type="none" w="sm" len="sm"/>
            <a:tailEnd type="none" w="sm" len="sm"/>
          </a:ln>
        </p:spPr>
      </p:cxnSp>
      <p:cxnSp>
        <p:nvCxnSpPr>
          <p:cNvPr id="659" name="Google Shape;659;p71"/>
          <p:cNvCxnSpPr/>
          <p:nvPr/>
        </p:nvCxnSpPr>
        <p:spPr>
          <a:xfrm>
            <a:off x="720960" y="3783478"/>
            <a:ext cx="0" cy="685800"/>
          </a:xfrm>
          <a:prstGeom prst="straightConnector1">
            <a:avLst/>
          </a:prstGeom>
          <a:noFill/>
          <a:ln w="76200" cap="flat" cmpd="sng">
            <a:solidFill>
              <a:schemeClr val="accent3"/>
            </a:solidFill>
            <a:prstDash val="solid"/>
            <a:miter lim="800000"/>
            <a:headEnd type="none" w="sm" len="sm"/>
            <a:tailEnd type="none" w="sm" len="sm"/>
          </a:ln>
        </p:spPr>
      </p:cxnSp>
      <p:cxnSp>
        <p:nvCxnSpPr>
          <p:cNvPr id="660" name="Google Shape;660;p71"/>
          <p:cNvCxnSpPr/>
          <p:nvPr/>
        </p:nvCxnSpPr>
        <p:spPr>
          <a:xfrm>
            <a:off x="5953351" y="2949014"/>
            <a:ext cx="0" cy="685800"/>
          </a:xfrm>
          <a:prstGeom prst="straightConnector1">
            <a:avLst/>
          </a:prstGeom>
          <a:noFill/>
          <a:ln w="76200" cap="flat" cmpd="sng">
            <a:solidFill>
              <a:schemeClr val="accent2"/>
            </a:solidFill>
            <a:prstDash val="solid"/>
            <a:miter lim="800000"/>
            <a:headEnd type="none" w="sm" len="sm"/>
            <a:tailEnd type="none" w="sm" len="sm"/>
          </a:ln>
        </p:spPr>
      </p:cxnSp>
      <p:cxnSp>
        <p:nvCxnSpPr>
          <p:cNvPr id="661" name="Google Shape;661;p71"/>
          <p:cNvCxnSpPr/>
          <p:nvPr/>
        </p:nvCxnSpPr>
        <p:spPr>
          <a:xfrm>
            <a:off x="3355020" y="2949014"/>
            <a:ext cx="0" cy="685800"/>
          </a:xfrm>
          <a:prstGeom prst="straightConnector1">
            <a:avLst/>
          </a:prstGeom>
          <a:noFill/>
          <a:ln w="76200" cap="flat" cmpd="sng">
            <a:solidFill>
              <a:schemeClr val="accent6"/>
            </a:solidFill>
            <a:prstDash val="solid"/>
            <a:miter lim="800000"/>
            <a:headEnd type="none" w="sm" len="sm"/>
            <a:tailEnd type="none" w="sm" len="sm"/>
          </a:ln>
        </p:spPr>
      </p:cxnSp>
      <p:sp>
        <p:nvSpPr>
          <p:cNvPr id="662" name="Google Shape;662;p71"/>
          <p:cNvSpPr txBox="1">
            <a:spLocks noGrp="1"/>
          </p:cNvSpPr>
          <p:nvPr>
            <p:ph type="body" idx="3"/>
          </p:nvPr>
        </p:nvSpPr>
        <p:spPr>
          <a:xfrm>
            <a:off x="828889" y="2114550"/>
            <a:ext cx="23997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63" name="Google Shape;663;p71"/>
          <p:cNvSpPr txBox="1">
            <a:spLocks noGrp="1"/>
          </p:cNvSpPr>
          <p:nvPr>
            <p:ph type="body" idx="4"/>
          </p:nvPr>
        </p:nvSpPr>
        <p:spPr>
          <a:xfrm>
            <a:off x="3462358" y="2114550"/>
            <a:ext cx="23646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64" name="Google Shape;664;p71"/>
          <p:cNvSpPr txBox="1">
            <a:spLocks noGrp="1"/>
          </p:cNvSpPr>
          <p:nvPr>
            <p:ph type="body" idx="5"/>
          </p:nvPr>
        </p:nvSpPr>
        <p:spPr>
          <a:xfrm>
            <a:off x="6057926" y="2114550"/>
            <a:ext cx="24012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65" name="Google Shape;665;p71"/>
          <p:cNvSpPr txBox="1">
            <a:spLocks noGrp="1"/>
          </p:cNvSpPr>
          <p:nvPr>
            <p:ph type="body" idx="6"/>
          </p:nvPr>
        </p:nvSpPr>
        <p:spPr>
          <a:xfrm>
            <a:off x="828889" y="2949014"/>
            <a:ext cx="23997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66" name="Google Shape;666;p71"/>
          <p:cNvSpPr txBox="1">
            <a:spLocks noGrp="1"/>
          </p:cNvSpPr>
          <p:nvPr>
            <p:ph type="body" idx="7"/>
          </p:nvPr>
        </p:nvSpPr>
        <p:spPr>
          <a:xfrm>
            <a:off x="3462358" y="2949014"/>
            <a:ext cx="23646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67" name="Google Shape;667;p71"/>
          <p:cNvSpPr txBox="1">
            <a:spLocks noGrp="1"/>
          </p:cNvSpPr>
          <p:nvPr>
            <p:ph type="body" idx="8"/>
          </p:nvPr>
        </p:nvSpPr>
        <p:spPr>
          <a:xfrm>
            <a:off x="6057926" y="2949014"/>
            <a:ext cx="24012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68" name="Google Shape;668;p71"/>
          <p:cNvSpPr txBox="1">
            <a:spLocks noGrp="1"/>
          </p:cNvSpPr>
          <p:nvPr>
            <p:ph type="body" idx="9"/>
          </p:nvPr>
        </p:nvSpPr>
        <p:spPr>
          <a:xfrm>
            <a:off x="828889" y="3783478"/>
            <a:ext cx="23997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ine Points">
  <p:cSld name="Nine Points">
    <p:spTree>
      <p:nvGrpSpPr>
        <p:cNvPr id="1" name="Shape 669"/>
        <p:cNvGrpSpPr/>
        <p:nvPr/>
      </p:nvGrpSpPr>
      <p:grpSpPr>
        <a:xfrm>
          <a:off x="0" y="0"/>
          <a:ext cx="0" cy="0"/>
          <a:chOff x="0" y="0"/>
          <a:chExt cx="0" cy="0"/>
        </a:xfrm>
      </p:grpSpPr>
      <p:sp>
        <p:nvSpPr>
          <p:cNvPr id="670" name="Google Shape;670;p72"/>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1" name="Google Shape;671;p72"/>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2" name="Google Shape;672;p72"/>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673" name="Google Shape;673;p72"/>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674" name="Google Shape;674;p72"/>
          <p:cNvCxnSpPr/>
          <p:nvPr/>
        </p:nvCxnSpPr>
        <p:spPr>
          <a:xfrm>
            <a:off x="720960" y="1714500"/>
            <a:ext cx="0" cy="819600"/>
          </a:xfrm>
          <a:prstGeom prst="straightConnector1">
            <a:avLst/>
          </a:prstGeom>
          <a:noFill/>
          <a:ln w="76200" cap="flat" cmpd="sng">
            <a:solidFill>
              <a:schemeClr val="accent2"/>
            </a:solidFill>
            <a:prstDash val="solid"/>
            <a:miter lim="800000"/>
            <a:headEnd type="none" w="sm" len="sm"/>
            <a:tailEnd type="none" w="sm" len="sm"/>
          </a:ln>
        </p:spPr>
      </p:cxnSp>
      <p:cxnSp>
        <p:nvCxnSpPr>
          <p:cNvPr id="675" name="Google Shape;675;p72"/>
          <p:cNvCxnSpPr/>
          <p:nvPr/>
        </p:nvCxnSpPr>
        <p:spPr>
          <a:xfrm>
            <a:off x="720960" y="2681267"/>
            <a:ext cx="0" cy="822900"/>
          </a:xfrm>
          <a:prstGeom prst="straightConnector1">
            <a:avLst/>
          </a:prstGeom>
          <a:noFill/>
          <a:ln w="76200" cap="flat" cmpd="sng">
            <a:solidFill>
              <a:schemeClr val="accent5"/>
            </a:solidFill>
            <a:prstDash val="solid"/>
            <a:miter lim="800000"/>
            <a:headEnd type="none" w="sm" len="sm"/>
            <a:tailEnd type="none" w="sm" len="sm"/>
          </a:ln>
        </p:spPr>
      </p:cxnSp>
      <p:cxnSp>
        <p:nvCxnSpPr>
          <p:cNvPr id="676" name="Google Shape;676;p72"/>
          <p:cNvCxnSpPr/>
          <p:nvPr/>
        </p:nvCxnSpPr>
        <p:spPr>
          <a:xfrm>
            <a:off x="3355020" y="1714500"/>
            <a:ext cx="0" cy="819600"/>
          </a:xfrm>
          <a:prstGeom prst="straightConnector1">
            <a:avLst/>
          </a:prstGeom>
          <a:noFill/>
          <a:ln w="76200" cap="flat" cmpd="sng">
            <a:solidFill>
              <a:schemeClr val="accent3"/>
            </a:solidFill>
            <a:prstDash val="solid"/>
            <a:miter lim="800000"/>
            <a:headEnd type="none" w="sm" len="sm"/>
            <a:tailEnd type="none" w="sm" len="sm"/>
          </a:ln>
        </p:spPr>
      </p:cxnSp>
      <p:cxnSp>
        <p:nvCxnSpPr>
          <p:cNvPr id="677" name="Google Shape;677;p72"/>
          <p:cNvCxnSpPr/>
          <p:nvPr/>
        </p:nvCxnSpPr>
        <p:spPr>
          <a:xfrm>
            <a:off x="5953351" y="1714500"/>
            <a:ext cx="0" cy="819600"/>
          </a:xfrm>
          <a:prstGeom prst="straightConnector1">
            <a:avLst/>
          </a:prstGeom>
          <a:noFill/>
          <a:ln w="76200" cap="flat" cmpd="sng">
            <a:solidFill>
              <a:schemeClr val="accent4"/>
            </a:solidFill>
            <a:prstDash val="solid"/>
            <a:miter lim="800000"/>
            <a:headEnd type="none" w="sm" len="sm"/>
            <a:tailEnd type="none" w="sm" len="sm"/>
          </a:ln>
        </p:spPr>
      </p:cxnSp>
      <p:cxnSp>
        <p:nvCxnSpPr>
          <p:cNvPr id="678" name="Google Shape;678;p72"/>
          <p:cNvCxnSpPr/>
          <p:nvPr/>
        </p:nvCxnSpPr>
        <p:spPr>
          <a:xfrm>
            <a:off x="720960" y="3646318"/>
            <a:ext cx="0" cy="819600"/>
          </a:xfrm>
          <a:prstGeom prst="straightConnector1">
            <a:avLst/>
          </a:prstGeom>
          <a:noFill/>
          <a:ln w="76200" cap="flat" cmpd="sng">
            <a:solidFill>
              <a:schemeClr val="accent3"/>
            </a:solidFill>
            <a:prstDash val="solid"/>
            <a:miter lim="800000"/>
            <a:headEnd type="none" w="sm" len="sm"/>
            <a:tailEnd type="none" w="sm" len="sm"/>
          </a:ln>
        </p:spPr>
      </p:cxnSp>
      <p:cxnSp>
        <p:nvCxnSpPr>
          <p:cNvPr id="679" name="Google Shape;679;p72"/>
          <p:cNvCxnSpPr/>
          <p:nvPr/>
        </p:nvCxnSpPr>
        <p:spPr>
          <a:xfrm>
            <a:off x="5953351" y="2681267"/>
            <a:ext cx="0" cy="822900"/>
          </a:xfrm>
          <a:prstGeom prst="straightConnector1">
            <a:avLst/>
          </a:prstGeom>
          <a:noFill/>
          <a:ln w="76200" cap="flat" cmpd="sng">
            <a:solidFill>
              <a:schemeClr val="accent2"/>
            </a:solidFill>
            <a:prstDash val="solid"/>
            <a:miter lim="800000"/>
            <a:headEnd type="none" w="sm" len="sm"/>
            <a:tailEnd type="none" w="sm" len="sm"/>
          </a:ln>
        </p:spPr>
      </p:cxnSp>
      <p:cxnSp>
        <p:nvCxnSpPr>
          <p:cNvPr id="680" name="Google Shape;680;p72"/>
          <p:cNvCxnSpPr/>
          <p:nvPr/>
        </p:nvCxnSpPr>
        <p:spPr>
          <a:xfrm>
            <a:off x="3355020" y="2681267"/>
            <a:ext cx="0" cy="822900"/>
          </a:xfrm>
          <a:prstGeom prst="straightConnector1">
            <a:avLst/>
          </a:prstGeom>
          <a:noFill/>
          <a:ln w="76200" cap="flat" cmpd="sng">
            <a:solidFill>
              <a:schemeClr val="accent6"/>
            </a:solidFill>
            <a:prstDash val="solid"/>
            <a:miter lim="800000"/>
            <a:headEnd type="none" w="sm" len="sm"/>
            <a:tailEnd type="none" w="sm" len="sm"/>
          </a:ln>
        </p:spPr>
      </p:cxnSp>
      <p:sp>
        <p:nvSpPr>
          <p:cNvPr id="681" name="Google Shape;681;p72"/>
          <p:cNvSpPr txBox="1">
            <a:spLocks noGrp="1"/>
          </p:cNvSpPr>
          <p:nvPr>
            <p:ph type="body" idx="1"/>
          </p:nvPr>
        </p:nvSpPr>
        <p:spPr>
          <a:xfrm>
            <a:off x="828889" y="1714500"/>
            <a:ext cx="2399700" cy="819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82" name="Google Shape;682;p72"/>
          <p:cNvSpPr txBox="1">
            <a:spLocks noGrp="1"/>
          </p:cNvSpPr>
          <p:nvPr>
            <p:ph type="body" idx="2"/>
          </p:nvPr>
        </p:nvSpPr>
        <p:spPr>
          <a:xfrm>
            <a:off x="3462358" y="1714500"/>
            <a:ext cx="2364600" cy="819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83" name="Google Shape;683;p72"/>
          <p:cNvSpPr txBox="1">
            <a:spLocks noGrp="1"/>
          </p:cNvSpPr>
          <p:nvPr>
            <p:ph type="body" idx="3"/>
          </p:nvPr>
        </p:nvSpPr>
        <p:spPr>
          <a:xfrm>
            <a:off x="6057926" y="1714500"/>
            <a:ext cx="2401200" cy="819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84" name="Google Shape;684;p72"/>
          <p:cNvSpPr txBox="1">
            <a:spLocks noGrp="1"/>
          </p:cNvSpPr>
          <p:nvPr>
            <p:ph type="body" idx="4"/>
          </p:nvPr>
        </p:nvSpPr>
        <p:spPr>
          <a:xfrm>
            <a:off x="828889" y="2681267"/>
            <a:ext cx="2399700" cy="8229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85" name="Google Shape;685;p72"/>
          <p:cNvSpPr txBox="1">
            <a:spLocks noGrp="1"/>
          </p:cNvSpPr>
          <p:nvPr>
            <p:ph type="body" idx="5"/>
          </p:nvPr>
        </p:nvSpPr>
        <p:spPr>
          <a:xfrm>
            <a:off x="3462358" y="2681267"/>
            <a:ext cx="2364600" cy="8229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86" name="Google Shape;686;p72"/>
          <p:cNvSpPr txBox="1">
            <a:spLocks noGrp="1"/>
          </p:cNvSpPr>
          <p:nvPr>
            <p:ph type="body" idx="6"/>
          </p:nvPr>
        </p:nvSpPr>
        <p:spPr>
          <a:xfrm>
            <a:off x="6057926" y="2681267"/>
            <a:ext cx="2401200" cy="8229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87" name="Google Shape;687;p72"/>
          <p:cNvSpPr txBox="1">
            <a:spLocks noGrp="1"/>
          </p:cNvSpPr>
          <p:nvPr>
            <p:ph type="body" idx="7"/>
          </p:nvPr>
        </p:nvSpPr>
        <p:spPr>
          <a:xfrm>
            <a:off x="828889" y="3649570"/>
            <a:ext cx="2399700" cy="8196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688" name="Google Shape;688;p72"/>
          <p:cNvCxnSpPr/>
          <p:nvPr/>
        </p:nvCxnSpPr>
        <p:spPr>
          <a:xfrm>
            <a:off x="3355020" y="3646318"/>
            <a:ext cx="0" cy="822900"/>
          </a:xfrm>
          <a:prstGeom prst="straightConnector1">
            <a:avLst/>
          </a:prstGeom>
          <a:noFill/>
          <a:ln w="76200" cap="flat" cmpd="sng">
            <a:solidFill>
              <a:schemeClr val="accent4"/>
            </a:solidFill>
            <a:prstDash val="solid"/>
            <a:miter lim="800000"/>
            <a:headEnd type="none" w="sm" len="sm"/>
            <a:tailEnd type="none" w="sm" len="sm"/>
          </a:ln>
        </p:spPr>
      </p:cxnSp>
      <p:sp>
        <p:nvSpPr>
          <p:cNvPr id="689" name="Google Shape;689;p72"/>
          <p:cNvSpPr txBox="1">
            <a:spLocks noGrp="1"/>
          </p:cNvSpPr>
          <p:nvPr>
            <p:ph type="body" idx="8"/>
          </p:nvPr>
        </p:nvSpPr>
        <p:spPr>
          <a:xfrm>
            <a:off x="3462358" y="3649570"/>
            <a:ext cx="2364600" cy="8229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690" name="Google Shape;690;p72"/>
          <p:cNvCxnSpPr/>
          <p:nvPr/>
        </p:nvCxnSpPr>
        <p:spPr>
          <a:xfrm>
            <a:off x="5953351" y="3646318"/>
            <a:ext cx="0" cy="822900"/>
          </a:xfrm>
          <a:prstGeom prst="straightConnector1">
            <a:avLst/>
          </a:prstGeom>
          <a:noFill/>
          <a:ln w="76200" cap="flat" cmpd="sng">
            <a:solidFill>
              <a:schemeClr val="accent5"/>
            </a:solidFill>
            <a:prstDash val="solid"/>
            <a:miter lim="800000"/>
            <a:headEnd type="none" w="sm" len="sm"/>
            <a:tailEnd type="none" w="sm" len="sm"/>
          </a:ln>
        </p:spPr>
      </p:cxnSp>
      <p:sp>
        <p:nvSpPr>
          <p:cNvPr id="691" name="Google Shape;691;p72"/>
          <p:cNvSpPr txBox="1">
            <a:spLocks noGrp="1"/>
          </p:cNvSpPr>
          <p:nvPr>
            <p:ph type="body" idx="9"/>
          </p:nvPr>
        </p:nvSpPr>
        <p:spPr>
          <a:xfrm>
            <a:off x="6057926" y="3649570"/>
            <a:ext cx="2364600" cy="8229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ine Points 2">
  <p:cSld name="Nine Points 2">
    <p:spTree>
      <p:nvGrpSpPr>
        <p:cNvPr id="1" name="Shape 692"/>
        <p:cNvGrpSpPr/>
        <p:nvPr/>
      </p:nvGrpSpPr>
      <p:grpSpPr>
        <a:xfrm>
          <a:off x="0" y="0"/>
          <a:ext cx="0" cy="0"/>
          <a:chOff x="0" y="0"/>
          <a:chExt cx="0" cy="0"/>
        </a:xfrm>
      </p:grpSpPr>
      <p:sp>
        <p:nvSpPr>
          <p:cNvPr id="693" name="Google Shape;693;p73"/>
          <p:cNvSpPr>
            <a:spLocks noGrp="1"/>
          </p:cNvSpPr>
          <p:nvPr>
            <p:ph type="pic" idx="2"/>
          </p:nvPr>
        </p:nvSpPr>
        <p:spPr>
          <a:xfrm>
            <a:off x="-1" y="0"/>
            <a:ext cx="9144000" cy="1713600"/>
          </a:xfrm>
          <a:prstGeom prst="rect">
            <a:avLst/>
          </a:prstGeom>
          <a:noFill/>
          <a:ln>
            <a:noFill/>
          </a:ln>
        </p:spPr>
      </p:sp>
      <p:sp>
        <p:nvSpPr>
          <p:cNvPr id="694" name="Google Shape;694;p73"/>
          <p:cNvSpPr txBox="1">
            <a:spLocks noGrp="1"/>
          </p:cNvSpPr>
          <p:nvPr>
            <p:ph type="body" idx="1"/>
          </p:nvPr>
        </p:nvSpPr>
        <p:spPr>
          <a:xfrm>
            <a:off x="-1" y="0"/>
            <a:ext cx="4654200" cy="1714500"/>
          </a:xfrm>
          <a:prstGeom prst="rect">
            <a:avLst/>
          </a:prstGeom>
          <a:gradFill>
            <a:gsLst>
              <a:gs pos="0">
                <a:srgbClr val="1A75BB"/>
              </a:gs>
              <a:gs pos="50000">
                <a:srgbClr val="1A75BB"/>
              </a:gs>
              <a:gs pos="100000">
                <a:srgbClr val="1A75BB">
                  <a:alpha val="45490"/>
                </a:srgbClr>
              </a:gs>
            </a:gsLst>
            <a:lin ang="2700006" scaled="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Font typeface="Tahoma"/>
              <a:buNone/>
              <a:defRPr sz="500"/>
            </a:lvl1pPr>
            <a:lvl2pPr marL="914400" lvl="1" indent="-228600" algn="l">
              <a:lnSpc>
                <a:spcPct val="130000"/>
              </a:lnSpc>
              <a:spcBef>
                <a:spcPts val="600"/>
              </a:spcBef>
              <a:spcAft>
                <a:spcPts val="0"/>
              </a:spcAft>
              <a:buSzPts val="500"/>
              <a:buFont typeface="Tahoma"/>
              <a:buNone/>
              <a:defRPr sz="500"/>
            </a:lvl2pPr>
            <a:lvl3pPr marL="1371600" lvl="2" indent="-228600" algn="l">
              <a:lnSpc>
                <a:spcPct val="130000"/>
              </a:lnSpc>
              <a:spcBef>
                <a:spcPts val="300"/>
              </a:spcBef>
              <a:spcAft>
                <a:spcPts val="0"/>
              </a:spcAft>
              <a:buSzPts val="500"/>
              <a:buFont typeface="Tahoma"/>
              <a:buNone/>
              <a:defRPr sz="500"/>
            </a:lvl3pPr>
            <a:lvl4pPr marL="1828800" lvl="3" indent="-228600" algn="l">
              <a:lnSpc>
                <a:spcPct val="130000"/>
              </a:lnSpc>
              <a:spcBef>
                <a:spcPts val="300"/>
              </a:spcBef>
              <a:spcAft>
                <a:spcPts val="0"/>
              </a:spcAft>
              <a:buSzPts val="500"/>
              <a:buFont typeface="Tahoma"/>
              <a:buNone/>
              <a:defRPr sz="500"/>
            </a:lvl4pPr>
            <a:lvl5pPr marL="2286000" lvl="4" indent="-228600" algn="l">
              <a:lnSpc>
                <a:spcPct val="130000"/>
              </a:lnSpc>
              <a:spcBef>
                <a:spcPts val="300"/>
              </a:spcBef>
              <a:spcAft>
                <a:spcPts val="0"/>
              </a:spcAft>
              <a:buSzPts val="500"/>
              <a:buFont typeface="Tahoma"/>
              <a:buNone/>
              <a:defRPr sz="5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95" name="Google Shape;695;p73"/>
          <p:cNvSpPr txBox="1">
            <a:spLocks noGrp="1"/>
          </p:cNvSpPr>
          <p:nvPr>
            <p:ph type="title"/>
          </p:nvPr>
        </p:nvSpPr>
        <p:spPr>
          <a:xfrm>
            <a:off x="684788" y="685800"/>
            <a:ext cx="3830100" cy="6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6" name="Google Shape;696;p73"/>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7" name="Google Shape;697;p73"/>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8" name="Google Shape;698;p73"/>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cxnSp>
        <p:nvCxnSpPr>
          <p:cNvPr id="699" name="Google Shape;699;p73"/>
          <p:cNvCxnSpPr/>
          <p:nvPr/>
        </p:nvCxnSpPr>
        <p:spPr>
          <a:xfrm>
            <a:off x="720960" y="2114550"/>
            <a:ext cx="0" cy="685800"/>
          </a:xfrm>
          <a:prstGeom prst="straightConnector1">
            <a:avLst/>
          </a:prstGeom>
          <a:noFill/>
          <a:ln w="76200" cap="flat" cmpd="sng">
            <a:solidFill>
              <a:schemeClr val="accent2"/>
            </a:solidFill>
            <a:prstDash val="solid"/>
            <a:miter lim="800000"/>
            <a:headEnd type="none" w="sm" len="sm"/>
            <a:tailEnd type="none" w="sm" len="sm"/>
          </a:ln>
        </p:spPr>
      </p:cxnSp>
      <p:cxnSp>
        <p:nvCxnSpPr>
          <p:cNvPr id="700" name="Google Shape;700;p73"/>
          <p:cNvCxnSpPr/>
          <p:nvPr/>
        </p:nvCxnSpPr>
        <p:spPr>
          <a:xfrm>
            <a:off x="720960" y="2949014"/>
            <a:ext cx="0" cy="685800"/>
          </a:xfrm>
          <a:prstGeom prst="straightConnector1">
            <a:avLst/>
          </a:prstGeom>
          <a:noFill/>
          <a:ln w="76200" cap="flat" cmpd="sng">
            <a:solidFill>
              <a:schemeClr val="accent5"/>
            </a:solidFill>
            <a:prstDash val="solid"/>
            <a:miter lim="800000"/>
            <a:headEnd type="none" w="sm" len="sm"/>
            <a:tailEnd type="none" w="sm" len="sm"/>
          </a:ln>
        </p:spPr>
      </p:cxnSp>
      <p:cxnSp>
        <p:nvCxnSpPr>
          <p:cNvPr id="701" name="Google Shape;701;p73"/>
          <p:cNvCxnSpPr/>
          <p:nvPr/>
        </p:nvCxnSpPr>
        <p:spPr>
          <a:xfrm>
            <a:off x="3355020" y="2114550"/>
            <a:ext cx="0" cy="685800"/>
          </a:xfrm>
          <a:prstGeom prst="straightConnector1">
            <a:avLst/>
          </a:prstGeom>
          <a:noFill/>
          <a:ln w="76200" cap="flat" cmpd="sng">
            <a:solidFill>
              <a:schemeClr val="accent3"/>
            </a:solidFill>
            <a:prstDash val="solid"/>
            <a:miter lim="800000"/>
            <a:headEnd type="none" w="sm" len="sm"/>
            <a:tailEnd type="none" w="sm" len="sm"/>
          </a:ln>
        </p:spPr>
      </p:cxnSp>
      <p:cxnSp>
        <p:nvCxnSpPr>
          <p:cNvPr id="702" name="Google Shape;702;p73"/>
          <p:cNvCxnSpPr/>
          <p:nvPr/>
        </p:nvCxnSpPr>
        <p:spPr>
          <a:xfrm>
            <a:off x="5953351" y="2114550"/>
            <a:ext cx="0" cy="685800"/>
          </a:xfrm>
          <a:prstGeom prst="straightConnector1">
            <a:avLst/>
          </a:prstGeom>
          <a:noFill/>
          <a:ln w="76200" cap="flat" cmpd="sng">
            <a:solidFill>
              <a:schemeClr val="accent4"/>
            </a:solidFill>
            <a:prstDash val="solid"/>
            <a:miter lim="800000"/>
            <a:headEnd type="none" w="sm" len="sm"/>
            <a:tailEnd type="none" w="sm" len="sm"/>
          </a:ln>
        </p:spPr>
      </p:cxnSp>
      <p:cxnSp>
        <p:nvCxnSpPr>
          <p:cNvPr id="703" name="Google Shape;703;p73"/>
          <p:cNvCxnSpPr/>
          <p:nvPr/>
        </p:nvCxnSpPr>
        <p:spPr>
          <a:xfrm>
            <a:off x="720960" y="3783478"/>
            <a:ext cx="0" cy="685800"/>
          </a:xfrm>
          <a:prstGeom prst="straightConnector1">
            <a:avLst/>
          </a:prstGeom>
          <a:noFill/>
          <a:ln w="76200" cap="flat" cmpd="sng">
            <a:solidFill>
              <a:schemeClr val="accent3"/>
            </a:solidFill>
            <a:prstDash val="solid"/>
            <a:miter lim="800000"/>
            <a:headEnd type="none" w="sm" len="sm"/>
            <a:tailEnd type="none" w="sm" len="sm"/>
          </a:ln>
        </p:spPr>
      </p:cxnSp>
      <p:cxnSp>
        <p:nvCxnSpPr>
          <p:cNvPr id="704" name="Google Shape;704;p73"/>
          <p:cNvCxnSpPr/>
          <p:nvPr/>
        </p:nvCxnSpPr>
        <p:spPr>
          <a:xfrm>
            <a:off x="5953351" y="2949014"/>
            <a:ext cx="0" cy="685800"/>
          </a:xfrm>
          <a:prstGeom prst="straightConnector1">
            <a:avLst/>
          </a:prstGeom>
          <a:noFill/>
          <a:ln w="76200" cap="flat" cmpd="sng">
            <a:solidFill>
              <a:schemeClr val="accent2"/>
            </a:solidFill>
            <a:prstDash val="solid"/>
            <a:miter lim="800000"/>
            <a:headEnd type="none" w="sm" len="sm"/>
            <a:tailEnd type="none" w="sm" len="sm"/>
          </a:ln>
        </p:spPr>
      </p:cxnSp>
      <p:cxnSp>
        <p:nvCxnSpPr>
          <p:cNvPr id="705" name="Google Shape;705;p73"/>
          <p:cNvCxnSpPr/>
          <p:nvPr/>
        </p:nvCxnSpPr>
        <p:spPr>
          <a:xfrm>
            <a:off x="3355020" y="2949014"/>
            <a:ext cx="0" cy="685800"/>
          </a:xfrm>
          <a:prstGeom prst="straightConnector1">
            <a:avLst/>
          </a:prstGeom>
          <a:noFill/>
          <a:ln w="76200" cap="flat" cmpd="sng">
            <a:solidFill>
              <a:schemeClr val="accent6"/>
            </a:solidFill>
            <a:prstDash val="solid"/>
            <a:miter lim="800000"/>
            <a:headEnd type="none" w="sm" len="sm"/>
            <a:tailEnd type="none" w="sm" len="sm"/>
          </a:ln>
        </p:spPr>
      </p:cxnSp>
      <p:sp>
        <p:nvSpPr>
          <p:cNvPr id="706" name="Google Shape;706;p73"/>
          <p:cNvSpPr txBox="1">
            <a:spLocks noGrp="1"/>
          </p:cNvSpPr>
          <p:nvPr>
            <p:ph type="body" idx="3"/>
          </p:nvPr>
        </p:nvSpPr>
        <p:spPr>
          <a:xfrm>
            <a:off x="828889" y="2114550"/>
            <a:ext cx="23997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707" name="Google Shape;707;p73"/>
          <p:cNvSpPr txBox="1">
            <a:spLocks noGrp="1"/>
          </p:cNvSpPr>
          <p:nvPr>
            <p:ph type="body" idx="4"/>
          </p:nvPr>
        </p:nvSpPr>
        <p:spPr>
          <a:xfrm>
            <a:off x="3462358" y="2114550"/>
            <a:ext cx="23646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708" name="Google Shape;708;p73"/>
          <p:cNvSpPr txBox="1">
            <a:spLocks noGrp="1"/>
          </p:cNvSpPr>
          <p:nvPr>
            <p:ph type="body" idx="5"/>
          </p:nvPr>
        </p:nvSpPr>
        <p:spPr>
          <a:xfrm>
            <a:off x="6057926" y="2114550"/>
            <a:ext cx="24012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709" name="Google Shape;709;p73"/>
          <p:cNvSpPr txBox="1">
            <a:spLocks noGrp="1"/>
          </p:cNvSpPr>
          <p:nvPr>
            <p:ph type="body" idx="6"/>
          </p:nvPr>
        </p:nvSpPr>
        <p:spPr>
          <a:xfrm>
            <a:off x="828889" y="2949014"/>
            <a:ext cx="23997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710" name="Google Shape;710;p73"/>
          <p:cNvSpPr txBox="1">
            <a:spLocks noGrp="1"/>
          </p:cNvSpPr>
          <p:nvPr>
            <p:ph type="body" idx="7"/>
          </p:nvPr>
        </p:nvSpPr>
        <p:spPr>
          <a:xfrm>
            <a:off x="3462358" y="2949014"/>
            <a:ext cx="23646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711" name="Google Shape;711;p73"/>
          <p:cNvSpPr txBox="1">
            <a:spLocks noGrp="1"/>
          </p:cNvSpPr>
          <p:nvPr>
            <p:ph type="body" idx="8"/>
          </p:nvPr>
        </p:nvSpPr>
        <p:spPr>
          <a:xfrm>
            <a:off x="6057926" y="2949014"/>
            <a:ext cx="24012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712" name="Google Shape;712;p73"/>
          <p:cNvSpPr txBox="1">
            <a:spLocks noGrp="1"/>
          </p:cNvSpPr>
          <p:nvPr>
            <p:ph type="body" idx="9"/>
          </p:nvPr>
        </p:nvSpPr>
        <p:spPr>
          <a:xfrm>
            <a:off x="828889" y="3783478"/>
            <a:ext cx="23997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713" name="Google Shape;713;p73"/>
          <p:cNvCxnSpPr/>
          <p:nvPr/>
        </p:nvCxnSpPr>
        <p:spPr>
          <a:xfrm>
            <a:off x="3355020" y="3783478"/>
            <a:ext cx="0" cy="685800"/>
          </a:xfrm>
          <a:prstGeom prst="straightConnector1">
            <a:avLst/>
          </a:prstGeom>
          <a:noFill/>
          <a:ln w="76200" cap="flat" cmpd="sng">
            <a:solidFill>
              <a:schemeClr val="accent4"/>
            </a:solidFill>
            <a:prstDash val="solid"/>
            <a:miter lim="800000"/>
            <a:headEnd type="none" w="sm" len="sm"/>
            <a:tailEnd type="none" w="sm" len="sm"/>
          </a:ln>
        </p:spPr>
      </p:cxnSp>
      <p:sp>
        <p:nvSpPr>
          <p:cNvPr id="714" name="Google Shape;714;p73"/>
          <p:cNvSpPr txBox="1">
            <a:spLocks noGrp="1"/>
          </p:cNvSpPr>
          <p:nvPr>
            <p:ph type="body" idx="13"/>
          </p:nvPr>
        </p:nvSpPr>
        <p:spPr>
          <a:xfrm>
            <a:off x="3462358" y="3783478"/>
            <a:ext cx="23997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cxnSp>
        <p:nvCxnSpPr>
          <p:cNvPr id="715" name="Google Shape;715;p73"/>
          <p:cNvCxnSpPr/>
          <p:nvPr/>
        </p:nvCxnSpPr>
        <p:spPr>
          <a:xfrm>
            <a:off x="5953351" y="3783478"/>
            <a:ext cx="0" cy="685800"/>
          </a:xfrm>
          <a:prstGeom prst="straightConnector1">
            <a:avLst/>
          </a:prstGeom>
          <a:noFill/>
          <a:ln w="76200" cap="flat" cmpd="sng">
            <a:solidFill>
              <a:schemeClr val="accent5"/>
            </a:solidFill>
            <a:prstDash val="solid"/>
            <a:miter lim="800000"/>
            <a:headEnd type="none" w="sm" len="sm"/>
            <a:tailEnd type="none" w="sm" len="sm"/>
          </a:ln>
        </p:spPr>
      </p:cxnSp>
      <p:sp>
        <p:nvSpPr>
          <p:cNvPr id="716" name="Google Shape;716;p73"/>
          <p:cNvSpPr txBox="1">
            <a:spLocks noGrp="1"/>
          </p:cNvSpPr>
          <p:nvPr>
            <p:ph type="body" idx="14"/>
          </p:nvPr>
        </p:nvSpPr>
        <p:spPr>
          <a:xfrm>
            <a:off x="6057926" y="3783478"/>
            <a:ext cx="2399700" cy="6858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17"/>
        <p:cNvGrpSpPr/>
        <p:nvPr/>
      </p:nvGrpSpPr>
      <p:grpSpPr>
        <a:xfrm>
          <a:off x="0" y="0"/>
          <a:ext cx="0" cy="0"/>
          <a:chOff x="0" y="0"/>
          <a:chExt cx="0" cy="0"/>
        </a:xfrm>
      </p:grpSpPr>
      <p:sp>
        <p:nvSpPr>
          <p:cNvPr id="718" name="Google Shape;718;p74"/>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9" name="Google Shape;719;p74"/>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0" name="Google Shape;720;p74"/>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1" name="Google Shape;721;p74"/>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22"/>
        <p:cNvGrpSpPr/>
        <p:nvPr/>
      </p:nvGrpSpPr>
      <p:grpSpPr>
        <a:xfrm>
          <a:off x="0" y="0"/>
          <a:ext cx="0" cy="0"/>
          <a:chOff x="0" y="0"/>
          <a:chExt cx="0" cy="0"/>
        </a:xfrm>
      </p:grpSpPr>
      <p:sp>
        <p:nvSpPr>
          <p:cNvPr id="723" name="Google Shape;723;p76"/>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4" name="Google Shape;724;p76"/>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5" name="Google Shape;725;p76"/>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726" name="Google Shape;726;p76"/>
          <p:cNvSpPr>
            <a:spLocks noGrp="1"/>
          </p:cNvSpPr>
          <p:nvPr>
            <p:ph type="pic" idx="2"/>
          </p:nvPr>
        </p:nvSpPr>
        <p:spPr>
          <a:xfrm>
            <a:off x="-1" y="0"/>
            <a:ext cx="9144000" cy="1713600"/>
          </a:xfrm>
          <a:prstGeom prst="rect">
            <a:avLst/>
          </a:prstGeom>
          <a:noFill/>
          <a:ln>
            <a:noFill/>
          </a:ln>
        </p:spPr>
      </p:sp>
      <p:sp>
        <p:nvSpPr>
          <p:cNvPr id="727" name="Google Shape;727;p76"/>
          <p:cNvSpPr txBox="1">
            <a:spLocks noGrp="1"/>
          </p:cNvSpPr>
          <p:nvPr>
            <p:ph type="body" idx="1"/>
          </p:nvPr>
        </p:nvSpPr>
        <p:spPr>
          <a:xfrm>
            <a:off x="-1" y="0"/>
            <a:ext cx="4654200" cy="1714500"/>
          </a:xfrm>
          <a:prstGeom prst="rect">
            <a:avLst/>
          </a:prstGeom>
          <a:gradFill>
            <a:gsLst>
              <a:gs pos="0">
                <a:srgbClr val="1A75BB"/>
              </a:gs>
              <a:gs pos="50000">
                <a:srgbClr val="1A75BB"/>
              </a:gs>
              <a:gs pos="100000">
                <a:srgbClr val="1A75BB">
                  <a:alpha val="45490"/>
                </a:srgbClr>
              </a:gs>
            </a:gsLst>
            <a:lin ang="2700006" scaled="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Font typeface="Tahoma"/>
              <a:buNone/>
              <a:defRPr sz="500"/>
            </a:lvl1pPr>
            <a:lvl2pPr marL="914400" lvl="1" indent="-228600" algn="l">
              <a:lnSpc>
                <a:spcPct val="130000"/>
              </a:lnSpc>
              <a:spcBef>
                <a:spcPts val="600"/>
              </a:spcBef>
              <a:spcAft>
                <a:spcPts val="0"/>
              </a:spcAft>
              <a:buSzPts val="500"/>
              <a:buFont typeface="Tahoma"/>
              <a:buNone/>
              <a:defRPr sz="500"/>
            </a:lvl2pPr>
            <a:lvl3pPr marL="1371600" lvl="2" indent="-228600" algn="l">
              <a:lnSpc>
                <a:spcPct val="130000"/>
              </a:lnSpc>
              <a:spcBef>
                <a:spcPts val="300"/>
              </a:spcBef>
              <a:spcAft>
                <a:spcPts val="0"/>
              </a:spcAft>
              <a:buSzPts val="500"/>
              <a:buFont typeface="Tahoma"/>
              <a:buNone/>
              <a:defRPr sz="500"/>
            </a:lvl3pPr>
            <a:lvl4pPr marL="1828800" lvl="3" indent="-228600" algn="l">
              <a:lnSpc>
                <a:spcPct val="130000"/>
              </a:lnSpc>
              <a:spcBef>
                <a:spcPts val="300"/>
              </a:spcBef>
              <a:spcAft>
                <a:spcPts val="0"/>
              </a:spcAft>
              <a:buSzPts val="500"/>
              <a:buFont typeface="Tahoma"/>
              <a:buNone/>
              <a:defRPr sz="500"/>
            </a:lvl4pPr>
            <a:lvl5pPr marL="2286000" lvl="4" indent="-228600" algn="l">
              <a:lnSpc>
                <a:spcPct val="130000"/>
              </a:lnSpc>
              <a:spcBef>
                <a:spcPts val="300"/>
              </a:spcBef>
              <a:spcAft>
                <a:spcPts val="0"/>
              </a:spcAft>
              <a:buSzPts val="500"/>
              <a:buFont typeface="Tahoma"/>
              <a:buNone/>
              <a:defRPr sz="5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728" name="Google Shape;728;p76"/>
          <p:cNvSpPr txBox="1">
            <a:spLocks noGrp="1"/>
          </p:cNvSpPr>
          <p:nvPr>
            <p:ph type="title"/>
          </p:nvPr>
        </p:nvSpPr>
        <p:spPr>
          <a:xfrm>
            <a:off x="684788" y="685800"/>
            <a:ext cx="3830100" cy="6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s">
  <p:cSld name="Contents">
    <p:bg>
      <p:bgPr>
        <a:solidFill>
          <a:schemeClr val="accent1"/>
        </a:solidFill>
        <a:effectLst/>
      </p:bgPr>
    </p:bg>
    <p:spTree>
      <p:nvGrpSpPr>
        <p:cNvPr id="1" name="Shape 45"/>
        <p:cNvGrpSpPr/>
        <p:nvPr/>
      </p:nvGrpSpPr>
      <p:grpSpPr>
        <a:xfrm>
          <a:off x="0" y="0"/>
          <a:ext cx="0" cy="0"/>
          <a:chOff x="0" y="0"/>
          <a:chExt cx="0" cy="0"/>
        </a:xfrm>
      </p:grpSpPr>
      <p:sp>
        <p:nvSpPr>
          <p:cNvPr id="46" name="Google Shape;46;p29"/>
          <p:cNvSpPr/>
          <p:nvPr/>
        </p:nvSpPr>
        <p:spPr>
          <a:xfrm rot="5400000">
            <a:off x="7721141" y="147577"/>
            <a:ext cx="1570436" cy="1275282"/>
          </a:xfrm>
          <a:custGeom>
            <a:avLst/>
            <a:gdLst/>
            <a:ahLst/>
            <a:cxnLst/>
            <a:rect l="l" t="t" r="r" b="b"/>
            <a:pathLst>
              <a:path w="2093914" h="1700376" extrusionOk="0">
                <a:moveTo>
                  <a:pt x="0" y="1669259"/>
                </a:moveTo>
                <a:lnTo>
                  <a:pt x="0" y="1096444"/>
                </a:lnTo>
                <a:lnTo>
                  <a:pt x="90739" y="1124656"/>
                </a:lnTo>
                <a:cubicBezTo>
                  <a:pt x="164197" y="1139716"/>
                  <a:pt x="240239" y="1147627"/>
                  <a:pt x="318102" y="1147627"/>
                </a:cubicBezTo>
                <a:lnTo>
                  <a:pt x="411965" y="1147627"/>
                </a:lnTo>
                <a:cubicBezTo>
                  <a:pt x="1034874" y="1147627"/>
                  <a:pt x="1541165" y="641336"/>
                  <a:pt x="1541165" y="18427"/>
                </a:cubicBezTo>
                <a:lnTo>
                  <a:pt x="1541165" y="0"/>
                </a:lnTo>
                <a:lnTo>
                  <a:pt x="2093914" y="0"/>
                </a:lnTo>
                <a:lnTo>
                  <a:pt x="2093914" y="18427"/>
                </a:lnTo>
                <a:cubicBezTo>
                  <a:pt x="2093914" y="482053"/>
                  <a:pt x="1905239" y="903015"/>
                  <a:pt x="1600896" y="1207358"/>
                </a:cubicBezTo>
                <a:cubicBezTo>
                  <a:pt x="1296552" y="1511701"/>
                  <a:pt x="875591" y="1700376"/>
                  <a:pt x="411965" y="1700376"/>
                </a:cubicBezTo>
                <a:lnTo>
                  <a:pt x="318102" y="1700376"/>
                </a:lnTo>
                <a:cubicBezTo>
                  <a:pt x="260149" y="1700376"/>
                  <a:pt x="202870" y="1697428"/>
                  <a:pt x="146407" y="1691674"/>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ahoma"/>
              <a:ea typeface="Tahoma"/>
              <a:cs typeface="Tahoma"/>
              <a:sym typeface="Tahoma"/>
            </a:endParaRPr>
          </a:p>
        </p:txBody>
      </p:sp>
      <p:sp>
        <p:nvSpPr>
          <p:cNvPr id="47" name="Google Shape;47;p29"/>
          <p:cNvSpPr/>
          <p:nvPr/>
        </p:nvSpPr>
        <p:spPr>
          <a:xfrm rot="10800000">
            <a:off x="526" y="3872533"/>
            <a:ext cx="2019698" cy="1270967"/>
          </a:xfrm>
          <a:custGeom>
            <a:avLst/>
            <a:gdLst/>
            <a:ahLst/>
            <a:cxnLst/>
            <a:rect l="l" t="t" r="r" b="b"/>
            <a:pathLst>
              <a:path w="2692931" h="1694623" extrusionOk="0">
                <a:moveTo>
                  <a:pt x="1775811" y="1694623"/>
                </a:moveTo>
                <a:lnTo>
                  <a:pt x="1681948" y="1694623"/>
                </a:lnTo>
                <a:cubicBezTo>
                  <a:pt x="754696" y="1694623"/>
                  <a:pt x="0" y="939927"/>
                  <a:pt x="0" y="12674"/>
                </a:cubicBezTo>
                <a:lnTo>
                  <a:pt x="0" y="0"/>
                </a:lnTo>
                <a:lnTo>
                  <a:pt x="552721" y="0"/>
                </a:lnTo>
                <a:lnTo>
                  <a:pt x="552749" y="12674"/>
                </a:lnTo>
                <a:cubicBezTo>
                  <a:pt x="552749" y="635583"/>
                  <a:pt x="1059040" y="1141874"/>
                  <a:pt x="1681948" y="1141874"/>
                </a:cubicBezTo>
                <a:lnTo>
                  <a:pt x="1775811" y="1141874"/>
                </a:lnTo>
                <a:cubicBezTo>
                  <a:pt x="2126197" y="1141874"/>
                  <a:pt x="2439685" y="981680"/>
                  <a:pt x="2646920" y="730647"/>
                </a:cubicBezTo>
                <a:lnTo>
                  <a:pt x="2692931" y="669146"/>
                </a:lnTo>
                <a:lnTo>
                  <a:pt x="2692931" y="1420917"/>
                </a:lnTo>
                <a:lnTo>
                  <a:pt x="2577057" y="1491343"/>
                </a:lnTo>
                <a:cubicBezTo>
                  <a:pt x="2338677" y="1620922"/>
                  <a:pt x="2065577" y="1694623"/>
                  <a:pt x="1775811" y="1694623"/>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ahoma"/>
              <a:ea typeface="Tahoma"/>
              <a:cs typeface="Tahoma"/>
              <a:sym typeface="Tahoma"/>
            </a:endParaRPr>
          </a:p>
        </p:txBody>
      </p:sp>
      <p:sp>
        <p:nvSpPr>
          <p:cNvPr id="48" name="Google Shape;48;p29"/>
          <p:cNvSpPr txBox="1">
            <a:spLocks noGrp="1"/>
          </p:cNvSpPr>
          <p:nvPr>
            <p:ph type="body" idx="1"/>
          </p:nvPr>
        </p:nvSpPr>
        <p:spPr>
          <a:xfrm>
            <a:off x="684788" y="2743200"/>
            <a:ext cx="25437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lt1"/>
              </a:buClr>
              <a:buSzPts val="800"/>
              <a:buNone/>
              <a:defRPr sz="800" b="0" cap="none">
                <a:solidFill>
                  <a:schemeClr val="lt1"/>
                </a:solidFill>
                <a:latin typeface="Tahoma"/>
                <a:ea typeface="Tahoma"/>
                <a:cs typeface="Tahoma"/>
                <a:sym typeface="Tahoma"/>
              </a:defRPr>
            </a:lvl1pPr>
            <a:lvl2pPr marL="914400" lvl="1"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2pPr>
            <a:lvl3pPr marL="1371600" lvl="2"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3pPr>
            <a:lvl4pPr marL="1828800" lvl="3"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4pPr>
            <a:lvl5pPr marL="2286000" lvl="4"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49" name="Google Shape;49;p29"/>
          <p:cNvSpPr txBox="1">
            <a:spLocks noGrp="1"/>
          </p:cNvSpPr>
          <p:nvPr>
            <p:ph type="body" idx="2"/>
          </p:nvPr>
        </p:nvSpPr>
        <p:spPr>
          <a:xfrm>
            <a:off x="3334443" y="2743200"/>
            <a:ext cx="24951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lt1"/>
              </a:buClr>
              <a:buSzPts val="800"/>
              <a:buNone/>
              <a:defRPr sz="800" b="0" cap="none">
                <a:solidFill>
                  <a:schemeClr val="lt1"/>
                </a:solidFill>
                <a:latin typeface="Tahoma"/>
                <a:ea typeface="Tahoma"/>
                <a:cs typeface="Tahoma"/>
                <a:sym typeface="Tahoma"/>
              </a:defRPr>
            </a:lvl1pPr>
            <a:lvl2pPr marL="914400" lvl="1"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2pPr>
            <a:lvl3pPr marL="1371600" lvl="2"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3pPr>
            <a:lvl4pPr marL="1828800" lvl="3"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4pPr>
            <a:lvl5pPr marL="2286000" lvl="4"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0" name="Google Shape;50;p29"/>
          <p:cNvSpPr txBox="1">
            <a:spLocks noGrp="1"/>
          </p:cNvSpPr>
          <p:nvPr>
            <p:ph type="body" idx="3"/>
          </p:nvPr>
        </p:nvSpPr>
        <p:spPr>
          <a:xfrm>
            <a:off x="5915199" y="2743200"/>
            <a:ext cx="2543700" cy="12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lt1"/>
              </a:buClr>
              <a:buSzPts val="800"/>
              <a:buNone/>
              <a:defRPr sz="800" b="0" cap="none">
                <a:solidFill>
                  <a:schemeClr val="lt1"/>
                </a:solidFill>
                <a:latin typeface="Tahoma"/>
                <a:ea typeface="Tahoma"/>
                <a:cs typeface="Tahoma"/>
                <a:sym typeface="Tahoma"/>
              </a:defRPr>
            </a:lvl1pPr>
            <a:lvl2pPr marL="914400" lvl="1"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2pPr>
            <a:lvl3pPr marL="1371600" lvl="2"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3pPr>
            <a:lvl4pPr marL="1828800" lvl="3"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4pPr>
            <a:lvl5pPr marL="2286000" lvl="4" indent="-279400" algn="l">
              <a:lnSpc>
                <a:spcPct val="100000"/>
              </a:lnSpc>
              <a:spcBef>
                <a:spcPts val="900"/>
              </a:spcBef>
              <a:spcAft>
                <a:spcPts val="0"/>
              </a:spcAft>
              <a:buClr>
                <a:schemeClr val="lt1"/>
              </a:buClr>
              <a:buSzPts val="800"/>
              <a:buChar char="−"/>
              <a:defRPr sz="800" b="0" cap="none">
                <a:solidFill>
                  <a:schemeClr val="lt1"/>
                </a:solidFill>
                <a:latin typeface="Tahoma"/>
                <a:ea typeface="Tahoma"/>
                <a:cs typeface="Tahoma"/>
                <a:sym typeface="Tahoma"/>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1" name="Google Shape;51;p29"/>
          <p:cNvSpPr txBox="1">
            <a:spLocks noGrp="1"/>
          </p:cNvSpPr>
          <p:nvPr>
            <p:ph type="body" idx="4"/>
          </p:nvPr>
        </p:nvSpPr>
        <p:spPr>
          <a:xfrm>
            <a:off x="684788" y="2091007"/>
            <a:ext cx="2543700" cy="570000"/>
          </a:xfrm>
          <a:prstGeom prst="rect">
            <a:avLst/>
          </a:prstGeom>
          <a:noFill/>
          <a:ln>
            <a:noFill/>
          </a:ln>
        </p:spPr>
        <p:txBody>
          <a:bodyPr spcFirstLastPara="1" wrap="square" lIns="0" tIns="0" rIns="0" bIns="0" anchor="b" anchorCtr="0">
            <a:noAutofit/>
          </a:bodyPr>
          <a:lstStyle>
            <a:lvl1pPr marL="457200" lvl="0" indent="-228600" algn="l">
              <a:lnSpc>
                <a:spcPct val="130000"/>
              </a:lnSpc>
              <a:spcBef>
                <a:spcPts val="600"/>
              </a:spcBef>
              <a:spcAft>
                <a:spcPts val="0"/>
              </a:spcAft>
              <a:buClr>
                <a:schemeClr val="accent5"/>
              </a:buClr>
              <a:buSzPts val="3600"/>
              <a:buNone/>
              <a:defRPr sz="3600">
                <a:solidFill>
                  <a:schemeClr val="accent5"/>
                </a:solidFill>
              </a:defRPr>
            </a:lvl1pPr>
            <a:lvl2pPr marL="914400" lvl="1" indent="-355600" algn="l">
              <a:lnSpc>
                <a:spcPct val="130000"/>
              </a:lnSpc>
              <a:spcBef>
                <a:spcPts val="600"/>
              </a:spcBef>
              <a:spcAft>
                <a:spcPts val="0"/>
              </a:spcAft>
              <a:buClr>
                <a:schemeClr val="dk1"/>
              </a:buClr>
              <a:buSzPts val="2000"/>
              <a:buChar char="•"/>
              <a:defRPr sz="2000"/>
            </a:lvl2pPr>
            <a:lvl3pPr marL="1371600" lvl="2" indent="-355600" algn="l">
              <a:lnSpc>
                <a:spcPct val="130000"/>
              </a:lnSpc>
              <a:spcBef>
                <a:spcPts val="300"/>
              </a:spcBef>
              <a:spcAft>
                <a:spcPts val="0"/>
              </a:spcAft>
              <a:buClr>
                <a:schemeClr val="dk1"/>
              </a:buClr>
              <a:buSzPts val="2000"/>
              <a:buChar char="−"/>
              <a:defRPr sz="2000"/>
            </a:lvl3pPr>
            <a:lvl4pPr marL="1828800" lvl="3" indent="-355600" algn="l">
              <a:lnSpc>
                <a:spcPct val="130000"/>
              </a:lnSpc>
              <a:spcBef>
                <a:spcPts val="300"/>
              </a:spcBef>
              <a:spcAft>
                <a:spcPts val="0"/>
              </a:spcAft>
              <a:buClr>
                <a:schemeClr val="dk1"/>
              </a:buClr>
              <a:buSzPts val="2000"/>
              <a:buChar char="−"/>
              <a:defRPr sz="2000"/>
            </a:lvl4pPr>
            <a:lvl5pPr marL="2286000" lvl="4" indent="-355600" algn="l">
              <a:lnSpc>
                <a:spcPct val="130000"/>
              </a:lnSpc>
              <a:spcBef>
                <a:spcPts val="300"/>
              </a:spcBef>
              <a:spcAft>
                <a:spcPts val="0"/>
              </a:spcAft>
              <a:buClr>
                <a:schemeClr val="dk1"/>
              </a:buClr>
              <a:buSzPts val="2000"/>
              <a:buChar char="−"/>
              <a:defRPr sz="20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2" name="Google Shape;52;p29"/>
          <p:cNvSpPr txBox="1">
            <a:spLocks noGrp="1"/>
          </p:cNvSpPr>
          <p:nvPr>
            <p:ph type="body" idx="5"/>
          </p:nvPr>
        </p:nvSpPr>
        <p:spPr>
          <a:xfrm>
            <a:off x="3334443" y="2091007"/>
            <a:ext cx="2495100" cy="570000"/>
          </a:xfrm>
          <a:prstGeom prst="rect">
            <a:avLst/>
          </a:prstGeom>
          <a:noFill/>
          <a:ln>
            <a:noFill/>
          </a:ln>
        </p:spPr>
        <p:txBody>
          <a:bodyPr spcFirstLastPara="1" wrap="square" lIns="0" tIns="0" rIns="0" bIns="0" anchor="b" anchorCtr="0">
            <a:noAutofit/>
          </a:bodyPr>
          <a:lstStyle>
            <a:lvl1pPr marL="457200" lvl="0" indent="-228600" algn="l">
              <a:lnSpc>
                <a:spcPct val="130000"/>
              </a:lnSpc>
              <a:spcBef>
                <a:spcPts val="600"/>
              </a:spcBef>
              <a:spcAft>
                <a:spcPts val="0"/>
              </a:spcAft>
              <a:buClr>
                <a:schemeClr val="accent5"/>
              </a:buClr>
              <a:buSzPts val="3600"/>
              <a:buNone/>
              <a:defRPr sz="3600">
                <a:solidFill>
                  <a:schemeClr val="accent5"/>
                </a:solidFill>
              </a:defRPr>
            </a:lvl1pPr>
            <a:lvl2pPr marL="914400" lvl="1" indent="-355600" algn="l">
              <a:lnSpc>
                <a:spcPct val="130000"/>
              </a:lnSpc>
              <a:spcBef>
                <a:spcPts val="600"/>
              </a:spcBef>
              <a:spcAft>
                <a:spcPts val="0"/>
              </a:spcAft>
              <a:buClr>
                <a:schemeClr val="dk1"/>
              </a:buClr>
              <a:buSzPts val="2000"/>
              <a:buChar char="•"/>
              <a:defRPr sz="2000"/>
            </a:lvl2pPr>
            <a:lvl3pPr marL="1371600" lvl="2" indent="-355600" algn="l">
              <a:lnSpc>
                <a:spcPct val="130000"/>
              </a:lnSpc>
              <a:spcBef>
                <a:spcPts val="300"/>
              </a:spcBef>
              <a:spcAft>
                <a:spcPts val="0"/>
              </a:spcAft>
              <a:buClr>
                <a:schemeClr val="dk1"/>
              </a:buClr>
              <a:buSzPts val="2000"/>
              <a:buChar char="−"/>
              <a:defRPr sz="2000"/>
            </a:lvl3pPr>
            <a:lvl4pPr marL="1828800" lvl="3" indent="-355600" algn="l">
              <a:lnSpc>
                <a:spcPct val="130000"/>
              </a:lnSpc>
              <a:spcBef>
                <a:spcPts val="300"/>
              </a:spcBef>
              <a:spcAft>
                <a:spcPts val="0"/>
              </a:spcAft>
              <a:buClr>
                <a:schemeClr val="dk1"/>
              </a:buClr>
              <a:buSzPts val="2000"/>
              <a:buChar char="−"/>
              <a:defRPr sz="2000"/>
            </a:lvl4pPr>
            <a:lvl5pPr marL="2286000" lvl="4" indent="-355600" algn="l">
              <a:lnSpc>
                <a:spcPct val="130000"/>
              </a:lnSpc>
              <a:spcBef>
                <a:spcPts val="300"/>
              </a:spcBef>
              <a:spcAft>
                <a:spcPts val="0"/>
              </a:spcAft>
              <a:buClr>
                <a:schemeClr val="dk1"/>
              </a:buClr>
              <a:buSzPts val="2000"/>
              <a:buChar char="−"/>
              <a:defRPr sz="20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3" name="Google Shape;53;p29"/>
          <p:cNvSpPr txBox="1">
            <a:spLocks noGrp="1"/>
          </p:cNvSpPr>
          <p:nvPr>
            <p:ph type="body" idx="6"/>
          </p:nvPr>
        </p:nvSpPr>
        <p:spPr>
          <a:xfrm>
            <a:off x="5915199" y="2091007"/>
            <a:ext cx="2543700" cy="570000"/>
          </a:xfrm>
          <a:prstGeom prst="rect">
            <a:avLst/>
          </a:prstGeom>
          <a:noFill/>
          <a:ln>
            <a:noFill/>
          </a:ln>
        </p:spPr>
        <p:txBody>
          <a:bodyPr spcFirstLastPara="1" wrap="square" lIns="0" tIns="0" rIns="0" bIns="0" anchor="b" anchorCtr="0">
            <a:noAutofit/>
          </a:bodyPr>
          <a:lstStyle>
            <a:lvl1pPr marL="457200" lvl="0" indent="-228600" algn="l">
              <a:lnSpc>
                <a:spcPct val="130000"/>
              </a:lnSpc>
              <a:spcBef>
                <a:spcPts val="600"/>
              </a:spcBef>
              <a:spcAft>
                <a:spcPts val="0"/>
              </a:spcAft>
              <a:buClr>
                <a:schemeClr val="accent5"/>
              </a:buClr>
              <a:buSzPts val="3600"/>
              <a:buNone/>
              <a:defRPr sz="3600">
                <a:solidFill>
                  <a:schemeClr val="accent5"/>
                </a:solidFill>
              </a:defRPr>
            </a:lvl1pPr>
            <a:lvl2pPr marL="914400" lvl="1" indent="-355600" algn="l">
              <a:lnSpc>
                <a:spcPct val="130000"/>
              </a:lnSpc>
              <a:spcBef>
                <a:spcPts val="600"/>
              </a:spcBef>
              <a:spcAft>
                <a:spcPts val="0"/>
              </a:spcAft>
              <a:buClr>
                <a:schemeClr val="dk1"/>
              </a:buClr>
              <a:buSzPts val="2000"/>
              <a:buChar char="•"/>
              <a:defRPr sz="2000"/>
            </a:lvl2pPr>
            <a:lvl3pPr marL="1371600" lvl="2" indent="-355600" algn="l">
              <a:lnSpc>
                <a:spcPct val="130000"/>
              </a:lnSpc>
              <a:spcBef>
                <a:spcPts val="300"/>
              </a:spcBef>
              <a:spcAft>
                <a:spcPts val="0"/>
              </a:spcAft>
              <a:buClr>
                <a:schemeClr val="dk1"/>
              </a:buClr>
              <a:buSzPts val="2000"/>
              <a:buChar char="−"/>
              <a:defRPr sz="2000"/>
            </a:lvl3pPr>
            <a:lvl4pPr marL="1828800" lvl="3" indent="-355600" algn="l">
              <a:lnSpc>
                <a:spcPct val="130000"/>
              </a:lnSpc>
              <a:spcBef>
                <a:spcPts val="300"/>
              </a:spcBef>
              <a:spcAft>
                <a:spcPts val="0"/>
              </a:spcAft>
              <a:buClr>
                <a:schemeClr val="dk1"/>
              </a:buClr>
              <a:buSzPts val="2000"/>
              <a:buChar char="−"/>
              <a:defRPr sz="2000"/>
            </a:lvl4pPr>
            <a:lvl5pPr marL="2286000" lvl="4" indent="-355600" algn="l">
              <a:lnSpc>
                <a:spcPct val="130000"/>
              </a:lnSpc>
              <a:spcBef>
                <a:spcPts val="300"/>
              </a:spcBef>
              <a:spcAft>
                <a:spcPts val="0"/>
              </a:spcAft>
              <a:buClr>
                <a:schemeClr val="dk1"/>
              </a:buClr>
              <a:buSzPts val="2000"/>
              <a:buChar char="−"/>
              <a:defRPr sz="20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54" name="Google Shape;54;p29"/>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 name="Google Shape;55;p29"/>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 name="Google Shape;56;p29"/>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grpSp>
        <p:nvGrpSpPr>
          <p:cNvPr id="57" name="Google Shape;57;p29"/>
          <p:cNvGrpSpPr/>
          <p:nvPr/>
        </p:nvGrpSpPr>
        <p:grpSpPr>
          <a:xfrm>
            <a:off x="8284955" y="4602855"/>
            <a:ext cx="514396" cy="204282"/>
            <a:chOff x="6280716" y="9052560"/>
            <a:chExt cx="805885" cy="320041"/>
          </a:xfrm>
        </p:grpSpPr>
        <p:pic>
          <p:nvPicPr>
            <p:cNvPr id="58" name="Google Shape;58;p29"/>
            <p:cNvPicPr preferRelativeResize="0"/>
            <p:nvPr/>
          </p:nvPicPr>
          <p:blipFill rotWithShape="1">
            <a:blip r:embed="rId2">
              <a:alphaModFix/>
            </a:blip>
            <a:srcRect/>
            <a:stretch/>
          </p:blipFill>
          <p:spPr>
            <a:xfrm>
              <a:off x="6766560" y="9052560"/>
              <a:ext cx="320041" cy="320041"/>
            </a:xfrm>
            <a:prstGeom prst="rect">
              <a:avLst/>
            </a:prstGeom>
            <a:noFill/>
            <a:ln>
              <a:noFill/>
            </a:ln>
          </p:spPr>
        </p:pic>
        <p:pic>
          <p:nvPicPr>
            <p:cNvPr id="59" name="Google Shape;59;p29"/>
            <p:cNvPicPr preferRelativeResize="0"/>
            <p:nvPr/>
          </p:nvPicPr>
          <p:blipFill rotWithShape="1">
            <a:blip r:embed="rId3">
              <a:alphaModFix/>
            </a:blip>
            <a:srcRect/>
            <a:stretch/>
          </p:blipFill>
          <p:spPr>
            <a:xfrm>
              <a:off x="6280716" y="9052560"/>
              <a:ext cx="320040" cy="320040"/>
            </a:xfrm>
            <a:prstGeom prst="rect">
              <a:avLst/>
            </a:prstGeom>
            <a:noFill/>
            <a:ln>
              <a:noFill/>
            </a:ln>
          </p:spPr>
        </p:pic>
      </p:grpSp>
      <p:sp>
        <p:nvSpPr>
          <p:cNvPr id="60" name="Google Shape;60;p29"/>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Palatino Linotype"/>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 name="Google Shape;61;p29"/>
          <p:cNvSpPr txBox="1">
            <a:spLocks noGrp="1"/>
          </p:cNvSpPr>
          <p:nvPr>
            <p:ph type="body" idx="7"/>
          </p:nvPr>
        </p:nvSpPr>
        <p:spPr>
          <a:xfrm>
            <a:off x="684788" y="1527018"/>
            <a:ext cx="7774500" cy="3867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lt1"/>
              </a:buClr>
              <a:buSzPts val="1400"/>
              <a:buNone/>
              <a:defRPr sz="1400">
                <a:solidFill>
                  <a:schemeClr val="lt1"/>
                </a:solidFill>
                <a:latin typeface="Tahoma"/>
                <a:ea typeface="Tahoma"/>
                <a:cs typeface="Tahoma"/>
                <a:sym typeface="Tahoma"/>
              </a:defRPr>
            </a:lvl1pPr>
            <a:lvl2pPr marL="914400" lvl="1" indent="-279400" algn="l">
              <a:lnSpc>
                <a:spcPct val="120000"/>
              </a:lnSpc>
              <a:spcBef>
                <a:spcPts val="600"/>
              </a:spcBef>
              <a:spcAft>
                <a:spcPts val="0"/>
              </a:spcAft>
              <a:buClr>
                <a:schemeClr val="lt1"/>
              </a:buClr>
              <a:buSzPts val="800"/>
              <a:buChar char="•"/>
              <a:defRPr sz="800">
                <a:solidFill>
                  <a:schemeClr val="lt1"/>
                </a:solidFill>
                <a:latin typeface="Palatino Linotype"/>
                <a:ea typeface="Palatino Linotype"/>
                <a:cs typeface="Palatino Linotype"/>
                <a:sym typeface="Palatino Linotype"/>
              </a:defRPr>
            </a:lvl2pPr>
            <a:lvl3pPr marL="1371600" lvl="2" indent="-279400" algn="l">
              <a:lnSpc>
                <a:spcPct val="120000"/>
              </a:lnSpc>
              <a:spcBef>
                <a:spcPts val="300"/>
              </a:spcBef>
              <a:spcAft>
                <a:spcPts val="0"/>
              </a:spcAft>
              <a:buClr>
                <a:schemeClr val="lt1"/>
              </a:buClr>
              <a:buSzPts val="800"/>
              <a:buChar char="−"/>
              <a:defRPr sz="800">
                <a:solidFill>
                  <a:schemeClr val="lt1"/>
                </a:solidFill>
                <a:latin typeface="Palatino Linotype"/>
                <a:ea typeface="Palatino Linotype"/>
                <a:cs typeface="Palatino Linotype"/>
                <a:sym typeface="Palatino Linotype"/>
              </a:defRPr>
            </a:lvl3pPr>
            <a:lvl4pPr marL="1828800" lvl="3" indent="-279400" algn="l">
              <a:lnSpc>
                <a:spcPct val="120000"/>
              </a:lnSpc>
              <a:spcBef>
                <a:spcPts val="300"/>
              </a:spcBef>
              <a:spcAft>
                <a:spcPts val="0"/>
              </a:spcAft>
              <a:buClr>
                <a:schemeClr val="lt1"/>
              </a:buClr>
              <a:buSzPts val="800"/>
              <a:buChar char="−"/>
              <a:defRPr sz="800">
                <a:solidFill>
                  <a:schemeClr val="lt1"/>
                </a:solidFill>
                <a:latin typeface="Palatino Linotype"/>
                <a:ea typeface="Palatino Linotype"/>
                <a:cs typeface="Palatino Linotype"/>
                <a:sym typeface="Palatino Linotype"/>
              </a:defRPr>
            </a:lvl4pPr>
            <a:lvl5pPr marL="2286000" lvl="4" indent="-279400" algn="l">
              <a:lnSpc>
                <a:spcPct val="120000"/>
              </a:lnSpc>
              <a:spcBef>
                <a:spcPts val="300"/>
              </a:spcBef>
              <a:spcAft>
                <a:spcPts val="0"/>
              </a:spcAft>
              <a:buClr>
                <a:schemeClr val="lt1"/>
              </a:buClr>
              <a:buSzPts val="800"/>
              <a:buChar char="−"/>
              <a:defRPr sz="800">
                <a:solidFill>
                  <a:schemeClr val="lt1"/>
                </a:solidFill>
                <a:latin typeface="Palatino Linotype"/>
                <a:ea typeface="Palatino Linotype"/>
                <a:cs typeface="Palatino Linotype"/>
                <a:sym typeface="Palatino Linotype"/>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9"/>
        <p:cNvGrpSpPr/>
        <p:nvPr/>
      </p:nvGrpSpPr>
      <p:grpSpPr>
        <a:xfrm>
          <a:off x="0" y="0"/>
          <a:ext cx="0" cy="0"/>
          <a:chOff x="0" y="0"/>
          <a:chExt cx="0" cy="0"/>
        </a:xfrm>
      </p:grpSpPr>
      <p:sp>
        <p:nvSpPr>
          <p:cNvPr id="730" name="Google Shape;730;p77"/>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1" name="Google Shape;731;p77"/>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2" name="Google Shape;732;p77"/>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Blank 2">
  <p:cSld name="Blank 2">
    <p:bg>
      <p:bgPr>
        <a:solidFill>
          <a:schemeClr val="accent1"/>
        </a:solidFill>
        <a:effectLst/>
      </p:bgPr>
    </p:bg>
    <p:spTree>
      <p:nvGrpSpPr>
        <p:cNvPr id="1" name="Shape 733"/>
        <p:cNvGrpSpPr/>
        <p:nvPr/>
      </p:nvGrpSpPr>
      <p:grpSpPr>
        <a:xfrm>
          <a:off x="0" y="0"/>
          <a:ext cx="0" cy="0"/>
          <a:chOff x="0" y="0"/>
          <a:chExt cx="0" cy="0"/>
        </a:xfrm>
      </p:grpSpPr>
      <p:sp>
        <p:nvSpPr>
          <p:cNvPr id="734" name="Google Shape;734;p78"/>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5" name="Google Shape;735;p78"/>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6" name="Google Shape;736;p78"/>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grpSp>
        <p:nvGrpSpPr>
          <p:cNvPr id="737" name="Google Shape;737;p78"/>
          <p:cNvGrpSpPr/>
          <p:nvPr/>
        </p:nvGrpSpPr>
        <p:grpSpPr>
          <a:xfrm>
            <a:off x="8284955" y="4602855"/>
            <a:ext cx="514396" cy="204282"/>
            <a:chOff x="6280716" y="9052560"/>
            <a:chExt cx="805885" cy="320041"/>
          </a:xfrm>
        </p:grpSpPr>
        <p:pic>
          <p:nvPicPr>
            <p:cNvPr id="738" name="Google Shape;738;p78"/>
            <p:cNvPicPr preferRelativeResize="0"/>
            <p:nvPr/>
          </p:nvPicPr>
          <p:blipFill rotWithShape="1">
            <a:blip r:embed="rId2">
              <a:alphaModFix/>
            </a:blip>
            <a:srcRect/>
            <a:stretch/>
          </p:blipFill>
          <p:spPr>
            <a:xfrm>
              <a:off x="6766560" y="9052560"/>
              <a:ext cx="320041" cy="320041"/>
            </a:xfrm>
            <a:prstGeom prst="rect">
              <a:avLst/>
            </a:prstGeom>
            <a:noFill/>
            <a:ln>
              <a:noFill/>
            </a:ln>
          </p:spPr>
        </p:pic>
        <p:pic>
          <p:nvPicPr>
            <p:cNvPr id="739" name="Google Shape;739;p78"/>
            <p:cNvPicPr preferRelativeResize="0"/>
            <p:nvPr/>
          </p:nvPicPr>
          <p:blipFill rotWithShape="1">
            <a:blip r:embed="rId3">
              <a:alphaModFix/>
            </a:blip>
            <a:srcRect/>
            <a:stretch/>
          </p:blipFill>
          <p:spPr>
            <a:xfrm>
              <a:off x="6280716" y="9052560"/>
              <a:ext cx="320040" cy="320040"/>
            </a:xfrm>
            <a:prstGeom prst="rect">
              <a:avLst/>
            </a:prstGeom>
            <a:noFill/>
            <a:ln>
              <a:noFill/>
            </a:ln>
          </p:spPr>
        </p:pic>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Blank 3">
  <p:cSld name="Blank 3">
    <p:bg>
      <p:bgPr>
        <a:solidFill>
          <a:schemeClr val="accent1"/>
        </a:solidFill>
        <a:effectLst/>
      </p:bgPr>
    </p:bg>
    <p:spTree>
      <p:nvGrpSpPr>
        <p:cNvPr id="1" name="Shape 740"/>
        <p:cNvGrpSpPr/>
        <p:nvPr/>
      </p:nvGrpSpPr>
      <p:grpSpPr>
        <a:xfrm>
          <a:off x="0" y="0"/>
          <a:ext cx="0" cy="0"/>
          <a:chOff x="0" y="0"/>
          <a:chExt cx="0" cy="0"/>
        </a:xfrm>
      </p:grpSpPr>
      <p:sp>
        <p:nvSpPr>
          <p:cNvPr id="741" name="Google Shape;741;p79"/>
          <p:cNvSpPr/>
          <p:nvPr/>
        </p:nvSpPr>
        <p:spPr>
          <a:xfrm rot="5400000">
            <a:off x="7721141" y="147577"/>
            <a:ext cx="1570436" cy="1275282"/>
          </a:xfrm>
          <a:custGeom>
            <a:avLst/>
            <a:gdLst/>
            <a:ahLst/>
            <a:cxnLst/>
            <a:rect l="l" t="t" r="r" b="b"/>
            <a:pathLst>
              <a:path w="2093914" h="1700376" extrusionOk="0">
                <a:moveTo>
                  <a:pt x="0" y="1669259"/>
                </a:moveTo>
                <a:lnTo>
                  <a:pt x="0" y="1096444"/>
                </a:lnTo>
                <a:lnTo>
                  <a:pt x="90739" y="1124656"/>
                </a:lnTo>
                <a:cubicBezTo>
                  <a:pt x="164197" y="1139716"/>
                  <a:pt x="240239" y="1147627"/>
                  <a:pt x="318102" y="1147627"/>
                </a:cubicBezTo>
                <a:lnTo>
                  <a:pt x="411965" y="1147627"/>
                </a:lnTo>
                <a:cubicBezTo>
                  <a:pt x="1034874" y="1147627"/>
                  <a:pt x="1541165" y="641336"/>
                  <a:pt x="1541165" y="18427"/>
                </a:cubicBezTo>
                <a:lnTo>
                  <a:pt x="1541165" y="0"/>
                </a:lnTo>
                <a:lnTo>
                  <a:pt x="2093914" y="0"/>
                </a:lnTo>
                <a:lnTo>
                  <a:pt x="2093914" y="18427"/>
                </a:lnTo>
                <a:cubicBezTo>
                  <a:pt x="2093914" y="482053"/>
                  <a:pt x="1905239" y="903015"/>
                  <a:pt x="1600896" y="1207358"/>
                </a:cubicBezTo>
                <a:cubicBezTo>
                  <a:pt x="1296552" y="1511701"/>
                  <a:pt x="875591" y="1700376"/>
                  <a:pt x="411965" y="1700376"/>
                </a:cubicBezTo>
                <a:lnTo>
                  <a:pt x="318102" y="1700376"/>
                </a:lnTo>
                <a:cubicBezTo>
                  <a:pt x="260149" y="1700376"/>
                  <a:pt x="202870" y="1697428"/>
                  <a:pt x="146407" y="1691674"/>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ahoma"/>
              <a:ea typeface="Tahoma"/>
              <a:cs typeface="Tahoma"/>
              <a:sym typeface="Tahoma"/>
            </a:endParaRPr>
          </a:p>
        </p:txBody>
      </p:sp>
      <p:sp>
        <p:nvSpPr>
          <p:cNvPr id="742" name="Google Shape;742;p79"/>
          <p:cNvSpPr/>
          <p:nvPr/>
        </p:nvSpPr>
        <p:spPr>
          <a:xfrm rot="10800000">
            <a:off x="526" y="3872533"/>
            <a:ext cx="2019698" cy="1270967"/>
          </a:xfrm>
          <a:custGeom>
            <a:avLst/>
            <a:gdLst/>
            <a:ahLst/>
            <a:cxnLst/>
            <a:rect l="l" t="t" r="r" b="b"/>
            <a:pathLst>
              <a:path w="2692931" h="1694623" extrusionOk="0">
                <a:moveTo>
                  <a:pt x="1775811" y="1694623"/>
                </a:moveTo>
                <a:lnTo>
                  <a:pt x="1681948" y="1694623"/>
                </a:lnTo>
                <a:cubicBezTo>
                  <a:pt x="754696" y="1694623"/>
                  <a:pt x="0" y="939927"/>
                  <a:pt x="0" y="12674"/>
                </a:cubicBezTo>
                <a:lnTo>
                  <a:pt x="0" y="0"/>
                </a:lnTo>
                <a:lnTo>
                  <a:pt x="552721" y="0"/>
                </a:lnTo>
                <a:lnTo>
                  <a:pt x="552749" y="12674"/>
                </a:lnTo>
                <a:cubicBezTo>
                  <a:pt x="552749" y="635583"/>
                  <a:pt x="1059040" y="1141874"/>
                  <a:pt x="1681948" y="1141874"/>
                </a:cubicBezTo>
                <a:lnTo>
                  <a:pt x="1775811" y="1141874"/>
                </a:lnTo>
                <a:cubicBezTo>
                  <a:pt x="2126197" y="1141874"/>
                  <a:pt x="2439685" y="981680"/>
                  <a:pt x="2646920" y="730647"/>
                </a:cubicBezTo>
                <a:lnTo>
                  <a:pt x="2692931" y="669146"/>
                </a:lnTo>
                <a:lnTo>
                  <a:pt x="2692931" y="1420917"/>
                </a:lnTo>
                <a:lnTo>
                  <a:pt x="2577057" y="1491343"/>
                </a:lnTo>
                <a:cubicBezTo>
                  <a:pt x="2338677" y="1620922"/>
                  <a:pt x="2065577" y="1694623"/>
                  <a:pt x="1775811" y="1694623"/>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ahoma"/>
              <a:ea typeface="Tahoma"/>
              <a:cs typeface="Tahoma"/>
              <a:sym typeface="Tahoma"/>
            </a:endParaRPr>
          </a:p>
        </p:txBody>
      </p:sp>
      <p:sp>
        <p:nvSpPr>
          <p:cNvPr id="743" name="Google Shape;743;p79"/>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4" name="Google Shape;744;p79"/>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5" name="Google Shape;745;p79"/>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grpSp>
        <p:nvGrpSpPr>
          <p:cNvPr id="746" name="Google Shape;746;p79"/>
          <p:cNvGrpSpPr/>
          <p:nvPr/>
        </p:nvGrpSpPr>
        <p:grpSpPr>
          <a:xfrm>
            <a:off x="8284955" y="4602855"/>
            <a:ext cx="514396" cy="204282"/>
            <a:chOff x="6280716" y="9052560"/>
            <a:chExt cx="805885" cy="320041"/>
          </a:xfrm>
        </p:grpSpPr>
        <p:pic>
          <p:nvPicPr>
            <p:cNvPr id="747" name="Google Shape;747;p79"/>
            <p:cNvPicPr preferRelativeResize="0"/>
            <p:nvPr/>
          </p:nvPicPr>
          <p:blipFill rotWithShape="1">
            <a:blip r:embed="rId2">
              <a:alphaModFix/>
            </a:blip>
            <a:srcRect/>
            <a:stretch/>
          </p:blipFill>
          <p:spPr>
            <a:xfrm>
              <a:off x="6766560" y="9052560"/>
              <a:ext cx="320041" cy="320041"/>
            </a:xfrm>
            <a:prstGeom prst="rect">
              <a:avLst/>
            </a:prstGeom>
            <a:noFill/>
            <a:ln>
              <a:noFill/>
            </a:ln>
          </p:spPr>
        </p:pic>
        <p:pic>
          <p:nvPicPr>
            <p:cNvPr id="748" name="Google Shape;748;p79"/>
            <p:cNvPicPr preferRelativeResize="0"/>
            <p:nvPr/>
          </p:nvPicPr>
          <p:blipFill rotWithShape="1">
            <a:blip r:embed="rId3">
              <a:alphaModFix/>
            </a:blip>
            <a:srcRect/>
            <a:stretch/>
          </p:blipFill>
          <p:spPr>
            <a:xfrm>
              <a:off x="6280716" y="9052560"/>
              <a:ext cx="320040" cy="320040"/>
            </a:xfrm>
            <a:prstGeom prst="rect">
              <a:avLst/>
            </a:prstGeom>
            <a:noFill/>
            <a:ln>
              <a:noFill/>
            </a:ln>
          </p:spPr>
        </p:pic>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49"/>
        <p:cNvGrpSpPr/>
        <p:nvPr/>
      </p:nvGrpSpPr>
      <p:grpSpPr>
        <a:xfrm>
          <a:off x="0" y="0"/>
          <a:ext cx="0" cy="0"/>
          <a:chOff x="0" y="0"/>
          <a:chExt cx="0" cy="0"/>
        </a:xfrm>
      </p:grpSpPr>
      <p:sp>
        <p:nvSpPr>
          <p:cNvPr id="750" name="Google Shape;750;p80"/>
          <p:cNvSpPr txBox="1">
            <a:spLocks noGrp="1"/>
          </p:cNvSpPr>
          <p:nvPr>
            <p:ph type="body" idx="1"/>
          </p:nvPr>
        </p:nvSpPr>
        <p:spPr>
          <a:xfrm>
            <a:off x="684787" y="1708103"/>
            <a:ext cx="7774500" cy="14100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800"/>
              <a:buNone/>
              <a:defRPr sz="800"/>
            </a:lvl1pPr>
            <a:lvl2pPr marL="914400" lvl="1" indent="-279400" algn="l">
              <a:lnSpc>
                <a:spcPct val="130000"/>
              </a:lnSpc>
              <a:spcBef>
                <a:spcPts val="600"/>
              </a:spcBef>
              <a:spcAft>
                <a:spcPts val="0"/>
              </a:spcAft>
              <a:buClr>
                <a:schemeClr val="dk1"/>
              </a:buClr>
              <a:buSzPts val="800"/>
              <a:buChar char="•"/>
              <a:defRPr sz="800"/>
            </a:lvl2pPr>
            <a:lvl3pPr marL="1371600" lvl="2" indent="-279400" algn="l">
              <a:lnSpc>
                <a:spcPct val="130000"/>
              </a:lnSpc>
              <a:spcBef>
                <a:spcPts val="300"/>
              </a:spcBef>
              <a:spcAft>
                <a:spcPts val="0"/>
              </a:spcAft>
              <a:buClr>
                <a:schemeClr val="dk1"/>
              </a:buClr>
              <a:buSzPts val="800"/>
              <a:buChar char="−"/>
              <a:defRPr sz="800"/>
            </a:lvl3pPr>
            <a:lvl4pPr marL="1828800" lvl="3" indent="-279400" algn="l">
              <a:lnSpc>
                <a:spcPct val="130000"/>
              </a:lnSpc>
              <a:spcBef>
                <a:spcPts val="300"/>
              </a:spcBef>
              <a:spcAft>
                <a:spcPts val="0"/>
              </a:spcAft>
              <a:buClr>
                <a:schemeClr val="dk1"/>
              </a:buClr>
              <a:buSzPts val="800"/>
              <a:buChar char="−"/>
              <a:defRPr sz="800"/>
            </a:lvl4pPr>
            <a:lvl5pPr marL="2286000" lvl="4" indent="-279400" algn="l">
              <a:lnSpc>
                <a:spcPct val="130000"/>
              </a:lnSpc>
              <a:spcBef>
                <a:spcPts val="300"/>
              </a:spcBef>
              <a:spcAft>
                <a:spcPts val="0"/>
              </a:spcAft>
              <a:buClr>
                <a:schemeClr val="dk1"/>
              </a:buClr>
              <a:buSzPts val="800"/>
              <a:buChar char="−"/>
              <a:defRPr sz="800"/>
            </a:lvl5pPr>
            <a:lvl6pPr marL="2743200" lvl="5" indent="-273050" algn="l">
              <a:lnSpc>
                <a:spcPct val="90000"/>
              </a:lnSpc>
              <a:spcBef>
                <a:spcPts val="200"/>
              </a:spcBef>
              <a:spcAft>
                <a:spcPts val="0"/>
              </a:spcAft>
              <a:buClr>
                <a:schemeClr val="dk1"/>
              </a:buClr>
              <a:buSzPts val="700"/>
              <a:buChar char="•"/>
              <a:defRPr sz="700"/>
            </a:lvl6pPr>
            <a:lvl7pPr marL="3200400" lvl="6" indent="-273050" algn="l">
              <a:lnSpc>
                <a:spcPct val="90000"/>
              </a:lnSpc>
              <a:spcBef>
                <a:spcPts val="200"/>
              </a:spcBef>
              <a:spcAft>
                <a:spcPts val="0"/>
              </a:spcAft>
              <a:buClr>
                <a:schemeClr val="dk1"/>
              </a:buClr>
              <a:buSzPts val="700"/>
              <a:buChar char="•"/>
              <a:defRPr sz="700"/>
            </a:lvl7pPr>
            <a:lvl8pPr marL="3657600" lvl="7" indent="-273050" algn="l">
              <a:lnSpc>
                <a:spcPct val="90000"/>
              </a:lnSpc>
              <a:spcBef>
                <a:spcPts val="200"/>
              </a:spcBef>
              <a:spcAft>
                <a:spcPts val="0"/>
              </a:spcAft>
              <a:buClr>
                <a:schemeClr val="dk1"/>
              </a:buClr>
              <a:buSzPts val="700"/>
              <a:buChar char="•"/>
              <a:defRPr sz="700"/>
            </a:lvl8pPr>
            <a:lvl9pPr marL="4114800" lvl="8" indent="-273050" algn="l">
              <a:lnSpc>
                <a:spcPct val="90000"/>
              </a:lnSpc>
              <a:spcBef>
                <a:spcPts val="200"/>
              </a:spcBef>
              <a:spcAft>
                <a:spcPts val="0"/>
              </a:spcAft>
              <a:buClr>
                <a:schemeClr val="dk1"/>
              </a:buClr>
              <a:buSzPts val="700"/>
              <a:buChar char="•"/>
              <a:defRPr sz="700"/>
            </a:lvl9pPr>
          </a:lstStyle>
          <a:p>
            <a:endParaRPr/>
          </a:p>
        </p:txBody>
      </p:sp>
      <p:sp>
        <p:nvSpPr>
          <p:cNvPr id="751" name="Google Shape;751;p80"/>
          <p:cNvSpPr txBox="1">
            <a:spLocks noGrp="1"/>
          </p:cNvSpPr>
          <p:nvPr>
            <p:ph type="body" idx="2"/>
          </p:nvPr>
        </p:nvSpPr>
        <p:spPr>
          <a:xfrm>
            <a:off x="828889" y="3371849"/>
            <a:ext cx="7630200" cy="1086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600"/>
              </a:spcBef>
              <a:spcAft>
                <a:spcPts val="0"/>
              </a:spcAft>
              <a:buClr>
                <a:schemeClr val="dk1"/>
              </a:buClr>
              <a:buSzPts val="800"/>
              <a:buNone/>
              <a:defRPr sz="800"/>
            </a:lvl1pPr>
            <a:lvl2pPr marL="914400" lvl="1" indent="-228600" algn="l">
              <a:lnSpc>
                <a:spcPct val="130000"/>
              </a:lnSpc>
              <a:spcBef>
                <a:spcPts val="600"/>
              </a:spcBef>
              <a:spcAft>
                <a:spcPts val="0"/>
              </a:spcAft>
              <a:buClr>
                <a:schemeClr val="dk1"/>
              </a:buClr>
              <a:buSzPts val="500"/>
              <a:buNone/>
              <a:defRPr sz="500"/>
            </a:lvl2pPr>
            <a:lvl3pPr marL="1371600" lvl="2" indent="-228600" algn="l">
              <a:lnSpc>
                <a:spcPct val="130000"/>
              </a:lnSpc>
              <a:spcBef>
                <a:spcPts val="300"/>
              </a:spcBef>
              <a:spcAft>
                <a:spcPts val="0"/>
              </a:spcAft>
              <a:buClr>
                <a:schemeClr val="dk1"/>
              </a:buClr>
              <a:buSzPts val="400"/>
              <a:buNone/>
              <a:defRPr sz="400"/>
            </a:lvl3pPr>
            <a:lvl4pPr marL="1828800" lvl="3" indent="-228600" algn="l">
              <a:lnSpc>
                <a:spcPct val="130000"/>
              </a:lnSpc>
              <a:spcBef>
                <a:spcPts val="300"/>
              </a:spcBef>
              <a:spcAft>
                <a:spcPts val="0"/>
              </a:spcAft>
              <a:buClr>
                <a:schemeClr val="dk1"/>
              </a:buClr>
              <a:buSzPts val="300"/>
              <a:buNone/>
              <a:defRPr sz="300"/>
            </a:lvl4pPr>
            <a:lvl5pPr marL="2286000" lvl="4" indent="-228600" algn="l">
              <a:lnSpc>
                <a:spcPct val="130000"/>
              </a:lnSpc>
              <a:spcBef>
                <a:spcPts val="300"/>
              </a:spcBef>
              <a:spcAft>
                <a:spcPts val="0"/>
              </a:spcAft>
              <a:buClr>
                <a:schemeClr val="dk1"/>
              </a:buClr>
              <a:buSzPts val="300"/>
              <a:buNone/>
              <a:defRPr sz="300"/>
            </a:lvl5pPr>
            <a:lvl6pPr marL="2743200" lvl="5" indent="-228600" algn="l">
              <a:lnSpc>
                <a:spcPct val="90000"/>
              </a:lnSpc>
              <a:spcBef>
                <a:spcPts val="200"/>
              </a:spcBef>
              <a:spcAft>
                <a:spcPts val="0"/>
              </a:spcAft>
              <a:buClr>
                <a:schemeClr val="dk1"/>
              </a:buClr>
              <a:buSzPts val="300"/>
              <a:buNone/>
              <a:defRPr sz="300"/>
            </a:lvl6pPr>
            <a:lvl7pPr marL="3200400" lvl="6" indent="-228600" algn="l">
              <a:lnSpc>
                <a:spcPct val="90000"/>
              </a:lnSpc>
              <a:spcBef>
                <a:spcPts val="200"/>
              </a:spcBef>
              <a:spcAft>
                <a:spcPts val="0"/>
              </a:spcAft>
              <a:buClr>
                <a:schemeClr val="dk1"/>
              </a:buClr>
              <a:buSzPts val="300"/>
              <a:buNone/>
              <a:defRPr sz="300"/>
            </a:lvl7pPr>
            <a:lvl8pPr marL="3657600" lvl="7" indent="-228600" algn="l">
              <a:lnSpc>
                <a:spcPct val="90000"/>
              </a:lnSpc>
              <a:spcBef>
                <a:spcPts val="200"/>
              </a:spcBef>
              <a:spcAft>
                <a:spcPts val="0"/>
              </a:spcAft>
              <a:buClr>
                <a:schemeClr val="dk1"/>
              </a:buClr>
              <a:buSzPts val="300"/>
              <a:buNone/>
              <a:defRPr sz="300"/>
            </a:lvl8pPr>
            <a:lvl9pPr marL="4114800" lvl="8" indent="-228600" algn="l">
              <a:lnSpc>
                <a:spcPct val="90000"/>
              </a:lnSpc>
              <a:spcBef>
                <a:spcPts val="200"/>
              </a:spcBef>
              <a:spcAft>
                <a:spcPts val="0"/>
              </a:spcAft>
              <a:buClr>
                <a:schemeClr val="dk1"/>
              </a:buClr>
              <a:buSzPts val="300"/>
              <a:buNone/>
              <a:defRPr sz="300"/>
            </a:lvl9pPr>
          </a:lstStyle>
          <a:p>
            <a:endParaRPr/>
          </a:p>
        </p:txBody>
      </p:sp>
      <p:sp>
        <p:nvSpPr>
          <p:cNvPr id="752" name="Google Shape;752;p80"/>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53" name="Google Shape;753;p80"/>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54" name="Google Shape;754;p80"/>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55" name="Google Shape;755;p80"/>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cxnSp>
        <p:nvCxnSpPr>
          <p:cNvPr id="756" name="Google Shape;756;p80"/>
          <p:cNvCxnSpPr/>
          <p:nvPr/>
        </p:nvCxnSpPr>
        <p:spPr>
          <a:xfrm>
            <a:off x="720960" y="3371850"/>
            <a:ext cx="0" cy="1085700"/>
          </a:xfrm>
          <a:prstGeom prst="straightConnector1">
            <a:avLst/>
          </a:prstGeom>
          <a:noFill/>
          <a:ln w="76200" cap="flat" cmpd="sng">
            <a:solidFill>
              <a:schemeClr val="accent2"/>
            </a:solidFill>
            <a:prstDash val="solid"/>
            <a:miter lim="800000"/>
            <a:headEnd type="none" w="sm" len="sm"/>
            <a:tailEnd type="none" w="sm" len="sm"/>
          </a:ln>
        </p:spPr>
      </p:cxnSp>
      <p:grpSp>
        <p:nvGrpSpPr>
          <p:cNvPr id="757" name="Google Shape;757;p80"/>
          <p:cNvGrpSpPr/>
          <p:nvPr/>
        </p:nvGrpSpPr>
        <p:grpSpPr>
          <a:xfrm>
            <a:off x="-1660493" y="2"/>
            <a:ext cx="1438580" cy="5059523"/>
            <a:chOff x="-2581835" y="2"/>
            <a:chExt cx="2286000" cy="8041200"/>
          </a:xfrm>
        </p:grpSpPr>
        <p:sp>
          <p:nvSpPr>
            <p:cNvPr id="758" name="Google Shape;758;p80"/>
            <p:cNvSpPr/>
            <p:nvPr/>
          </p:nvSpPr>
          <p:spPr>
            <a:xfrm>
              <a:off x="-2581835" y="2"/>
              <a:ext cx="2286000" cy="80412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Chart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chart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chart: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Click on horizontal grid lines. Select “no line” or set line width to .5pt. and change color to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column and bar charts, select data points and change Gap Width to 50%</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all chart text font color to Dark Gray, Text 1. Change text size to 11pt.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horizontal access labels and change color to Accent 1.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Delete chart title if there is already a text placeholder. If you need the chart title, change the font to Palatino Linotype (Headings). Change text size to 18pt.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there are data labels, change the text size to 14pt (12 is ok if 14pt is too large) and text color to white if over the data point. If not, keep dark gray.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line charts, change the line weight of plotted lines to 3pt.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doughnut charts, set doughnut hole size to 75%.</a:t>
              </a:r>
              <a:endParaRPr sz="1100" b="0" i="0" u="none" strike="noStrike" cap="none">
                <a:solidFill>
                  <a:srgbClr val="000000"/>
                </a:solidFill>
                <a:latin typeface="Arial"/>
                <a:ea typeface="Arial"/>
                <a:cs typeface="Arial"/>
                <a:sym typeface="Arial"/>
              </a:endParaRPr>
            </a:p>
          </p:txBody>
        </p:sp>
        <p:pic>
          <p:nvPicPr>
            <p:cNvPr id="759" name="Google Shape;759;p80"/>
            <p:cNvPicPr preferRelativeResize="0"/>
            <p:nvPr/>
          </p:nvPicPr>
          <p:blipFill rotWithShape="1">
            <a:blip r:embed="rId2">
              <a:alphaModFix/>
            </a:blip>
            <a:srcRect/>
            <a:stretch/>
          </p:blipFill>
          <p:spPr>
            <a:xfrm>
              <a:off x="-2464330" y="233846"/>
              <a:ext cx="299354" cy="287537"/>
            </a:xfrm>
            <a:prstGeom prst="rect">
              <a:avLst/>
            </a:prstGeom>
            <a:noFill/>
            <a:ln>
              <a:noFill/>
            </a:ln>
          </p:spPr>
        </p:pic>
      </p:grpSp>
      <p:grpSp>
        <p:nvGrpSpPr>
          <p:cNvPr id="760" name="Google Shape;760;p80"/>
          <p:cNvGrpSpPr/>
          <p:nvPr/>
        </p:nvGrpSpPr>
        <p:grpSpPr>
          <a:xfrm>
            <a:off x="-3136046" y="1"/>
            <a:ext cx="1438580" cy="4551947"/>
            <a:chOff x="-4926587" y="1"/>
            <a:chExt cx="2286000" cy="7234500"/>
          </a:xfrm>
        </p:grpSpPr>
        <p:sp>
          <p:nvSpPr>
            <p:cNvPr id="761" name="Google Shape;761;p80"/>
            <p:cNvSpPr/>
            <p:nvPr/>
          </p:nvSpPr>
          <p:spPr>
            <a:xfrm>
              <a:off x="-4926587" y="1"/>
              <a:ext cx="2286000" cy="72345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Table</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chemeClr val="lt2"/>
                </a:buClr>
                <a:buSzPts val="700"/>
                <a:buFont typeface="Palatino Linotype"/>
                <a:buNone/>
              </a:pPr>
              <a:r>
                <a:rPr lang="en-US" sz="700" b="0" i="1" u="none" strike="noStrike" cap="none">
                  <a:solidFill>
                    <a:schemeClr val="lt2"/>
                  </a:solidFill>
                  <a:latin typeface="Tahoma"/>
                  <a:ea typeface="Tahoma"/>
                  <a:cs typeface="Tahoma"/>
                  <a:sym typeface="Tahoma"/>
                </a:rPr>
                <a:t>Default table style has been set to “No Style, No Grid”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body font size to 11pt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header font and change font color to Accent 1. Change font size to 12pt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divider lines are needed use the default line weight and color (.5pt,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Set bottom header border to 6pt, Gold, Accent 2 (can customize color as needed to tie into content but default should be gold)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Header background colors can be set to brand colors if needed for differentiation with a 1 ½ pt, white inside vertical border (change text color to white) and remove bottom header border</a:t>
              </a:r>
              <a:endParaRPr sz="1100" b="0" i="0" u="none" strike="noStrike" cap="none">
                <a:solidFill>
                  <a:srgbClr val="000000"/>
                </a:solidFill>
                <a:latin typeface="Arial"/>
                <a:ea typeface="Arial"/>
                <a:cs typeface="Arial"/>
                <a:sym typeface="Arial"/>
              </a:endParaRPr>
            </a:p>
          </p:txBody>
        </p:sp>
        <p:sp>
          <p:nvSpPr>
            <p:cNvPr id="762" name="Google Shape;762;p80"/>
            <p:cNvSpPr/>
            <p:nvPr/>
          </p:nvSpPr>
          <p:spPr>
            <a:xfrm>
              <a:off x="-4766338" y="206021"/>
              <a:ext cx="315320" cy="315320"/>
            </a:xfrm>
            <a:custGeom>
              <a:avLst/>
              <a:gdLst/>
              <a:ahLst/>
              <a:cxnLst/>
              <a:rect l="l" t="t" r="r" b="b"/>
              <a:pathLst>
                <a:path w="359339" h="359339" extrusionOk="0">
                  <a:moveTo>
                    <a:pt x="47986" y="286124"/>
                  </a:moveTo>
                  <a:lnTo>
                    <a:pt x="47986" y="259326"/>
                  </a:lnTo>
                  <a:cubicBezTo>
                    <a:pt x="47986" y="253236"/>
                    <a:pt x="52858" y="248363"/>
                    <a:pt x="58949" y="248363"/>
                  </a:cubicBezTo>
                  <a:cubicBezTo>
                    <a:pt x="65039" y="248363"/>
                    <a:pt x="69912" y="253236"/>
                    <a:pt x="69912" y="259326"/>
                  </a:cubicBezTo>
                  <a:lnTo>
                    <a:pt x="69912" y="286124"/>
                  </a:lnTo>
                  <a:cubicBezTo>
                    <a:pt x="69912" y="289779"/>
                    <a:pt x="72957" y="292824"/>
                    <a:pt x="76611" y="292824"/>
                  </a:cubicBezTo>
                  <a:lnTo>
                    <a:pt x="286124" y="292824"/>
                  </a:lnTo>
                  <a:cubicBezTo>
                    <a:pt x="289779" y="292824"/>
                    <a:pt x="292824" y="289779"/>
                    <a:pt x="292824" y="286124"/>
                  </a:cubicBezTo>
                  <a:lnTo>
                    <a:pt x="292824" y="76611"/>
                  </a:lnTo>
                  <a:cubicBezTo>
                    <a:pt x="292824" y="72957"/>
                    <a:pt x="289779" y="69912"/>
                    <a:pt x="286124" y="69912"/>
                  </a:cubicBezTo>
                  <a:lnTo>
                    <a:pt x="76611" y="69912"/>
                  </a:lnTo>
                  <a:cubicBezTo>
                    <a:pt x="72957" y="69912"/>
                    <a:pt x="69912" y="72957"/>
                    <a:pt x="69912" y="76611"/>
                  </a:cubicBezTo>
                  <a:lnTo>
                    <a:pt x="69912" y="103409"/>
                  </a:lnTo>
                  <a:cubicBezTo>
                    <a:pt x="69912" y="109500"/>
                    <a:pt x="65039" y="114372"/>
                    <a:pt x="58949" y="114372"/>
                  </a:cubicBezTo>
                  <a:cubicBezTo>
                    <a:pt x="52858" y="114372"/>
                    <a:pt x="47986" y="109500"/>
                    <a:pt x="47986" y="103409"/>
                  </a:cubicBezTo>
                  <a:lnTo>
                    <a:pt x="47986" y="76611"/>
                  </a:lnTo>
                  <a:cubicBezTo>
                    <a:pt x="47986" y="60167"/>
                    <a:pt x="61385" y="47377"/>
                    <a:pt x="77220" y="47377"/>
                  </a:cubicBezTo>
                  <a:lnTo>
                    <a:pt x="286733" y="47377"/>
                  </a:lnTo>
                  <a:cubicBezTo>
                    <a:pt x="303178" y="47377"/>
                    <a:pt x="315968" y="60776"/>
                    <a:pt x="315968" y="76611"/>
                  </a:cubicBezTo>
                  <a:lnTo>
                    <a:pt x="315968" y="286124"/>
                  </a:lnTo>
                  <a:cubicBezTo>
                    <a:pt x="315968" y="302569"/>
                    <a:pt x="302569" y="315359"/>
                    <a:pt x="286733" y="315359"/>
                  </a:cubicBezTo>
                  <a:lnTo>
                    <a:pt x="77220" y="315359"/>
                  </a:lnTo>
                  <a:cubicBezTo>
                    <a:pt x="60776" y="315359"/>
                    <a:pt x="47986" y="302569"/>
                    <a:pt x="47986" y="286124"/>
                  </a:cubicBezTo>
                  <a:close/>
                  <a:moveTo>
                    <a:pt x="226437" y="125944"/>
                  </a:moveTo>
                  <a:lnTo>
                    <a:pt x="203903" y="125944"/>
                  </a:lnTo>
                  <a:lnTo>
                    <a:pt x="203903" y="148479"/>
                  </a:lnTo>
                  <a:lnTo>
                    <a:pt x="226437" y="148479"/>
                  </a:lnTo>
                  <a:lnTo>
                    <a:pt x="226437" y="125944"/>
                  </a:lnTo>
                  <a:close/>
                  <a:moveTo>
                    <a:pt x="270898" y="125944"/>
                  </a:moveTo>
                  <a:lnTo>
                    <a:pt x="248363" y="125944"/>
                  </a:lnTo>
                  <a:lnTo>
                    <a:pt x="248363" y="148479"/>
                  </a:lnTo>
                  <a:lnTo>
                    <a:pt x="270898" y="148479"/>
                  </a:lnTo>
                  <a:lnTo>
                    <a:pt x="270898" y="125944"/>
                  </a:lnTo>
                  <a:close/>
                  <a:moveTo>
                    <a:pt x="203903" y="192940"/>
                  </a:moveTo>
                  <a:lnTo>
                    <a:pt x="226437" y="192940"/>
                  </a:lnTo>
                  <a:lnTo>
                    <a:pt x="226437" y="170405"/>
                  </a:lnTo>
                  <a:lnTo>
                    <a:pt x="203903" y="170405"/>
                  </a:lnTo>
                  <a:lnTo>
                    <a:pt x="203903" y="192940"/>
                  </a:lnTo>
                  <a:close/>
                  <a:moveTo>
                    <a:pt x="248972" y="192940"/>
                  </a:moveTo>
                  <a:lnTo>
                    <a:pt x="271507" y="192940"/>
                  </a:lnTo>
                  <a:lnTo>
                    <a:pt x="271507" y="170405"/>
                  </a:lnTo>
                  <a:lnTo>
                    <a:pt x="248972" y="170405"/>
                  </a:lnTo>
                  <a:lnTo>
                    <a:pt x="248972" y="192940"/>
                  </a:lnTo>
                  <a:close/>
                  <a:moveTo>
                    <a:pt x="203903" y="237400"/>
                  </a:moveTo>
                  <a:lnTo>
                    <a:pt x="226437" y="237400"/>
                  </a:lnTo>
                  <a:lnTo>
                    <a:pt x="226437" y="214865"/>
                  </a:lnTo>
                  <a:lnTo>
                    <a:pt x="203903" y="214865"/>
                  </a:lnTo>
                  <a:lnTo>
                    <a:pt x="203903" y="237400"/>
                  </a:lnTo>
                  <a:close/>
                  <a:moveTo>
                    <a:pt x="248972" y="237400"/>
                  </a:moveTo>
                  <a:lnTo>
                    <a:pt x="271507" y="237400"/>
                  </a:lnTo>
                  <a:lnTo>
                    <a:pt x="271507" y="214865"/>
                  </a:lnTo>
                  <a:lnTo>
                    <a:pt x="248972" y="214865"/>
                  </a:lnTo>
                  <a:lnTo>
                    <a:pt x="248972" y="237400"/>
                  </a:lnTo>
                  <a:close/>
                  <a:moveTo>
                    <a:pt x="71739" y="170405"/>
                  </a:moveTo>
                  <a:cubicBezTo>
                    <a:pt x="72957" y="166142"/>
                    <a:pt x="74175" y="162487"/>
                    <a:pt x="76611" y="158833"/>
                  </a:cubicBezTo>
                  <a:lnTo>
                    <a:pt x="67476" y="149697"/>
                  </a:lnTo>
                  <a:cubicBezTo>
                    <a:pt x="63212" y="145434"/>
                    <a:pt x="63212" y="138125"/>
                    <a:pt x="67476" y="133862"/>
                  </a:cubicBezTo>
                  <a:cubicBezTo>
                    <a:pt x="71739" y="129599"/>
                    <a:pt x="79047" y="129599"/>
                    <a:pt x="83311" y="133862"/>
                  </a:cubicBezTo>
                  <a:lnTo>
                    <a:pt x="92447" y="142998"/>
                  </a:lnTo>
                  <a:cubicBezTo>
                    <a:pt x="96101" y="141170"/>
                    <a:pt x="99755" y="139343"/>
                    <a:pt x="104019" y="138125"/>
                  </a:cubicBezTo>
                  <a:lnTo>
                    <a:pt x="104019" y="125335"/>
                  </a:lnTo>
                  <a:cubicBezTo>
                    <a:pt x="104019" y="119245"/>
                    <a:pt x="108891" y="114372"/>
                    <a:pt x="114982" y="114372"/>
                  </a:cubicBezTo>
                  <a:cubicBezTo>
                    <a:pt x="121072" y="114372"/>
                    <a:pt x="125944" y="119245"/>
                    <a:pt x="125944" y="125335"/>
                  </a:cubicBezTo>
                  <a:lnTo>
                    <a:pt x="125944" y="138125"/>
                  </a:lnTo>
                  <a:cubicBezTo>
                    <a:pt x="130208" y="139343"/>
                    <a:pt x="133862" y="140561"/>
                    <a:pt x="137516" y="142998"/>
                  </a:cubicBezTo>
                  <a:lnTo>
                    <a:pt x="146652" y="133862"/>
                  </a:lnTo>
                  <a:cubicBezTo>
                    <a:pt x="150915" y="129599"/>
                    <a:pt x="158224" y="129599"/>
                    <a:pt x="162487" y="133862"/>
                  </a:cubicBezTo>
                  <a:cubicBezTo>
                    <a:pt x="166751" y="138125"/>
                    <a:pt x="166751" y="145434"/>
                    <a:pt x="162487" y="149697"/>
                  </a:cubicBezTo>
                  <a:lnTo>
                    <a:pt x="153352" y="158833"/>
                  </a:lnTo>
                  <a:cubicBezTo>
                    <a:pt x="155179" y="162487"/>
                    <a:pt x="157006" y="166142"/>
                    <a:pt x="158224" y="170405"/>
                  </a:cubicBezTo>
                  <a:lnTo>
                    <a:pt x="171014" y="170405"/>
                  </a:lnTo>
                  <a:cubicBezTo>
                    <a:pt x="177104" y="170405"/>
                    <a:pt x="181977" y="175277"/>
                    <a:pt x="181977" y="181368"/>
                  </a:cubicBezTo>
                  <a:cubicBezTo>
                    <a:pt x="181977" y="187458"/>
                    <a:pt x="177104" y="192331"/>
                    <a:pt x="171014" y="192331"/>
                  </a:cubicBezTo>
                  <a:lnTo>
                    <a:pt x="158224" y="192331"/>
                  </a:lnTo>
                  <a:cubicBezTo>
                    <a:pt x="157006" y="196594"/>
                    <a:pt x="155788" y="200248"/>
                    <a:pt x="153352" y="203903"/>
                  </a:cubicBezTo>
                  <a:lnTo>
                    <a:pt x="160051" y="210602"/>
                  </a:lnTo>
                  <a:cubicBezTo>
                    <a:pt x="164314" y="214865"/>
                    <a:pt x="164314" y="222174"/>
                    <a:pt x="160051" y="226437"/>
                  </a:cubicBezTo>
                  <a:cubicBezTo>
                    <a:pt x="157615" y="228874"/>
                    <a:pt x="155179" y="229483"/>
                    <a:pt x="152133" y="229483"/>
                  </a:cubicBezTo>
                  <a:cubicBezTo>
                    <a:pt x="149088" y="229483"/>
                    <a:pt x="146652" y="228265"/>
                    <a:pt x="144216" y="226437"/>
                  </a:cubicBezTo>
                  <a:lnTo>
                    <a:pt x="137516" y="219738"/>
                  </a:lnTo>
                  <a:cubicBezTo>
                    <a:pt x="133862" y="221565"/>
                    <a:pt x="130208" y="223392"/>
                    <a:pt x="125944" y="224610"/>
                  </a:cubicBezTo>
                  <a:lnTo>
                    <a:pt x="125944" y="237400"/>
                  </a:lnTo>
                  <a:cubicBezTo>
                    <a:pt x="125944" y="243491"/>
                    <a:pt x="121072" y="248363"/>
                    <a:pt x="114982" y="248363"/>
                  </a:cubicBezTo>
                  <a:cubicBezTo>
                    <a:pt x="108891" y="248363"/>
                    <a:pt x="104019" y="243491"/>
                    <a:pt x="104019" y="237400"/>
                  </a:cubicBezTo>
                  <a:lnTo>
                    <a:pt x="104019" y="224610"/>
                  </a:lnTo>
                  <a:cubicBezTo>
                    <a:pt x="99755" y="223392"/>
                    <a:pt x="96101" y="222174"/>
                    <a:pt x="92447" y="219738"/>
                  </a:cubicBezTo>
                  <a:lnTo>
                    <a:pt x="83311" y="228874"/>
                  </a:lnTo>
                  <a:cubicBezTo>
                    <a:pt x="80875" y="231310"/>
                    <a:pt x="78439" y="231919"/>
                    <a:pt x="75393" y="231919"/>
                  </a:cubicBezTo>
                  <a:cubicBezTo>
                    <a:pt x="72348" y="231919"/>
                    <a:pt x="69912" y="230701"/>
                    <a:pt x="67476" y="228874"/>
                  </a:cubicBezTo>
                  <a:cubicBezTo>
                    <a:pt x="63212" y="224610"/>
                    <a:pt x="63212" y="217302"/>
                    <a:pt x="67476" y="213038"/>
                  </a:cubicBezTo>
                  <a:lnTo>
                    <a:pt x="76611" y="203903"/>
                  </a:lnTo>
                  <a:cubicBezTo>
                    <a:pt x="74784" y="200248"/>
                    <a:pt x="72957" y="196594"/>
                    <a:pt x="71739" y="192331"/>
                  </a:cubicBezTo>
                  <a:lnTo>
                    <a:pt x="58949" y="192331"/>
                  </a:lnTo>
                  <a:cubicBezTo>
                    <a:pt x="52858" y="192331"/>
                    <a:pt x="47986" y="187458"/>
                    <a:pt x="47986" y="181368"/>
                  </a:cubicBezTo>
                  <a:cubicBezTo>
                    <a:pt x="47986" y="175277"/>
                    <a:pt x="52858" y="170405"/>
                    <a:pt x="58949" y="170405"/>
                  </a:cubicBezTo>
                  <a:lnTo>
                    <a:pt x="71739" y="170405"/>
                  </a:lnTo>
                  <a:close/>
                  <a:moveTo>
                    <a:pt x="92447" y="181368"/>
                  </a:moveTo>
                  <a:cubicBezTo>
                    <a:pt x="92447" y="193549"/>
                    <a:pt x="102191" y="203903"/>
                    <a:pt x="114982" y="203903"/>
                  </a:cubicBezTo>
                  <a:cubicBezTo>
                    <a:pt x="127771" y="203903"/>
                    <a:pt x="137516" y="194158"/>
                    <a:pt x="137516" y="181368"/>
                  </a:cubicBezTo>
                  <a:cubicBezTo>
                    <a:pt x="137516" y="168578"/>
                    <a:pt x="127771" y="158833"/>
                    <a:pt x="114982" y="158833"/>
                  </a:cubicBezTo>
                  <a:cubicBezTo>
                    <a:pt x="108891" y="158833"/>
                    <a:pt x="103409" y="161269"/>
                    <a:pt x="99146" y="165532"/>
                  </a:cubicBezTo>
                  <a:cubicBezTo>
                    <a:pt x="99146" y="165532"/>
                    <a:pt x="99146" y="165532"/>
                    <a:pt x="99146" y="165532"/>
                  </a:cubicBezTo>
                  <a:cubicBezTo>
                    <a:pt x="99146" y="165532"/>
                    <a:pt x="99146" y="165532"/>
                    <a:pt x="99146" y="165532"/>
                  </a:cubicBezTo>
                  <a:cubicBezTo>
                    <a:pt x="94883" y="169796"/>
                    <a:pt x="92447" y="175277"/>
                    <a:pt x="92447" y="181368"/>
                  </a:cubicBezTo>
                  <a:close/>
                  <a:moveTo>
                    <a:pt x="360428" y="25451"/>
                  </a:moveTo>
                  <a:lnTo>
                    <a:pt x="360428" y="337893"/>
                  </a:lnTo>
                  <a:cubicBezTo>
                    <a:pt x="360428" y="350074"/>
                    <a:pt x="350684" y="360428"/>
                    <a:pt x="337893" y="360428"/>
                  </a:cubicBezTo>
                  <a:lnTo>
                    <a:pt x="25451" y="360428"/>
                  </a:lnTo>
                  <a:cubicBezTo>
                    <a:pt x="13270" y="360428"/>
                    <a:pt x="2916" y="350683"/>
                    <a:pt x="2916" y="337893"/>
                  </a:cubicBezTo>
                  <a:lnTo>
                    <a:pt x="2916" y="25451"/>
                  </a:lnTo>
                  <a:cubicBezTo>
                    <a:pt x="2916" y="13270"/>
                    <a:pt x="12661" y="2916"/>
                    <a:pt x="25451" y="2916"/>
                  </a:cubicBezTo>
                  <a:lnTo>
                    <a:pt x="337893" y="2916"/>
                  </a:lnTo>
                  <a:cubicBezTo>
                    <a:pt x="350684" y="2916"/>
                    <a:pt x="360428" y="12661"/>
                    <a:pt x="360428" y="25451"/>
                  </a:cubicBezTo>
                  <a:close/>
                  <a:moveTo>
                    <a:pt x="337893" y="25451"/>
                  </a:moveTo>
                  <a:lnTo>
                    <a:pt x="25451" y="25451"/>
                  </a:lnTo>
                  <a:lnTo>
                    <a:pt x="25451" y="337893"/>
                  </a:lnTo>
                  <a:lnTo>
                    <a:pt x="337893" y="337893"/>
                  </a:lnTo>
                  <a:lnTo>
                    <a:pt x="337893" y="337893"/>
                  </a:lnTo>
                  <a:lnTo>
                    <a:pt x="337893" y="25451"/>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Tahoma"/>
                <a:ea typeface="Tahoma"/>
                <a:cs typeface="Tahoma"/>
                <a:sym typeface="Tahoma"/>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2">
  <p:cSld name="Picture with Caption 2">
    <p:spTree>
      <p:nvGrpSpPr>
        <p:cNvPr id="1" name="Shape 763"/>
        <p:cNvGrpSpPr/>
        <p:nvPr/>
      </p:nvGrpSpPr>
      <p:grpSpPr>
        <a:xfrm>
          <a:off x="0" y="0"/>
          <a:ext cx="0" cy="0"/>
          <a:chOff x="0" y="0"/>
          <a:chExt cx="0" cy="0"/>
        </a:xfrm>
      </p:grpSpPr>
      <p:sp>
        <p:nvSpPr>
          <p:cNvPr id="764" name="Google Shape;764;p81"/>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5" name="Google Shape;765;p81"/>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6" name="Google Shape;766;p81"/>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767" name="Google Shape;767;p81"/>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8" name="Google Shape;768;p81"/>
          <p:cNvSpPr>
            <a:spLocks noGrp="1"/>
          </p:cNvSpPr>
          <p:nvPr>
            <p:ph type="pic" idx="2"/>
          </p:nvPr>
        </p:nvSpPr>
        <p:spPr>
          <a:xfrm>
            <a:off x="720960" y="1747156"/>
            <a:ext cx="7702200" cy="1337400"/>
          </a:xfrm>
          <a:prstGeom prst="rect">
            <a:avLst/>
          </a:prstGeom>
          <a:noFill/>
          <a:ln w="76200" cap="flat" cmpd="sng">
            <a:solidFill>
              <a:schemeClr val="lt2"/>
            </a:solidFill>
            <a:prstDash val="solid"/>
            <a:miter lim="800000"/>
            <a:headEnd type="none" w="sm" len="sm"/>
            <a:tailEnd type="none" w="sm" len="sm"/>
          </a:ln>
        </p:spPr>
      </p:sp>
      <p:sp>
        <p:nvSpPr>
          <p:cNvPr id="769" name="Google Shape;769;p81"/>
          <p:cNvSpPr txBox="1">
            <a:spLocks noGrp="1"/>
          </p:cNvSpPr>
          <p:nvPr>
            <p:ph type="body" idx="1"/>
          </p:nvPr>
        </p:nvSpPr>
        <p:spPr>
          <a:xfrm>
            <a:off x="828889" y="3838468"/>
            <a:ext cx="7630200" cy="619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770" name="Google Shape;770;p81"/>
          <p:cNvSpPr txBox="1">
            <a:spLocks noGrp="1"/>
          </p:cNvSpPr>
          <p:nvPr>
            <p:ph type="body" idx="3"/>
          </p:nvPr>
        </p:nvSpPr>
        <p:spPr>
          <a:xfrm>
            <a:off x="828889" y="3371850"/>
            <a:ext cx="7630200" cy="384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cxnSp>
        <p:nvCxnSpPr>
          <p:cNvPr id="771" name="Google Shape;771;p81"/>
          <p:cNvCxnSpPr/>
          <p:nvPr/>
        </p:nvCxnSpPr>
        <p:spPr>
          <a:xfrm>
            <a:off x="720960" y="3371850"/>
            <a:ext cx="0" cy="1085700"/>
          </a:xfrm>
          <a:prstGeom prst="straightConnector1">
            <a:avLst/>
          </a:prstGeom>
          <a:noFill/>
          <a:ln w="76200" cap="flat" cmpd="sng">
            <a:solidFill>
              <a:schemeClr val="accent3"/>
            </a:solidFill>
            <a:prstDash val="solid"/>
            <a:miter lim="800000"/>
            <a:headEnd type="none" w="sm" len="sm"/>
            <a:tailEnd type="none" w="sm" len="sm"/>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3">
  <p:cSld name="Picture with Caption 3">
    <p:spTree>
      <p:nvGrpSpPr>
        <p:cNvPr id="1" name="Shape 772"/>
        <p:cNvGrpSpPr/>
        <p:nvPr/>
      </p:nvGrpSpPr>
      <p:grpSpPr>
        <a:xfrm>
          <a:off x="0" y="0"/>
          <a:ext cx="0" cy="0"/>
          <a:chOff x="0" y="0"/>
          <a:chExt cx="0" cy="0"/>
        </a:xfrm>
      </p:grpSpPr>
      <p:sp>
        <p:nvSpPr>
          <p:cNvPr id="773" name="Google Shape;773;p82"/>
          <p:cNvSpPr>
            <a:spLocks noGrp="1"/>
          </p:cNvSpPr>
          <p:nvPr>
            <p:ph type="pic" idx="2"/>
          </p:nvPr>
        </p:nvSpPr>
        <p:spPr>
          <a:xfrm>
            <a:off x="0" y="1"/>
            <a:ext cx="9144000" cy="3028800"/>
          </a:xfrm>
          <a:prstGeom prst="rect">
            <a:avLst/>
          </a:prstGeom>
          <a:noFill/>
          <a:ln>
            <a:noFill/>
          </a:ln>
        </p:spPr>
      </p:sp>
      <p:sp>
        <p:nvSpPr>
          <p:cNvPr id="774" name="Google Shape;774;p82"/>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5" name="Google Shape;775;p82"/>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6" name="Google Shape;776;p82"/>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777" name="Google Shape;777;p82"/>
          <p:cNvSpPr txBox="1">
            <a:spLocks noGrp="1"/>
          </p:cNvSpPr>
          <p:nvPr>
            <p:ph type="body" idx="1"/>
          </p:nvPr>
        </p:nvSpPr>
        <p:spPr>
          <a:xfrm>
            <a:off x="828889" y="3838468"/>
            <a:ext cx="7630200" cy="619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778" name="Google Shape;778;p82"/>
          <p:cNvSpPr txBox="1">
            <a:spLocks noGrp="1"/>
          </p:cNvSpPr>
          <p:nvPr>
            <p:ph type="body" idx="3"/>
          </p:nvPr>
        </p:nvSpPr>
        <p:spPr>
          <a:xfrm>
            <a:off x="828889" y="3371850"/>
            <a:ext cx="7630200" cy="384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cxnSp>
        <p:nvCxnSpPr>
          <p:cNvPr id="779" name="Google Shape;779;p82"/>
          <p:cNvCxnSpPr/>
          <p:nvPr/>
        </p:nvCxnSpPr>
        <p:spPr>
          <a:xfrm>
            <a:off x="720960" y="3371850"/>
            <a:ext cx="0" cy="1085700"/>
          </a:xfrm>
          <a:prstGeom prst="straightConnector1">
            <a:avLst/>
          </a:prstGeom>
          <a:noFill/>
          <a:ln w="76200" cap="flat" cmpd="sng">
            <a:solidFill>
              <a:schemeClr val="accent3"/>
            </a:solidFill>
            <a:prstDash val="solid"/>
            <a:miter lim="800000"/>
            <a:headEnd type="none" w="sm" len="sm"/>
            <a:tailEnd type="none" w="sm" len="sm"/>
          </a:ln>
        </p:spPr>
      </p:cxnSp>
      <p:sp>
        <p:nvSpPr>
          <p:cNvPr id="780" name="Google Shape;780;p82"/>
          <p:cNvSpPr txBox="1">
            <a:spLocks noGrp="1"/>
          </p:cNvSpPr>
          <p:nvPr>
            <p:ph type="body" idx="4"/>
          </p:nvPr>
        </p:nvSpPr>
        <p:spPr>
          <a:xfrm rot="5400000" flipH="1">
            <a:off x="5598899" y="-516150"/>
            <a:ext cx="2685900" cy="4404300"/>
          </a:xfrm>
          <a:prstGeom prst="rect">
            <a:avLst/>
          </a:prstGeom>
          <a:gradFill>
            <a:gsLst>
              <a:gs pos="0">
                <a:srgbClr val="1A75BB"/>
              </a:gs>
              <a:gs pos="50000">
                <a:srgbClr val="1A75BB"/>
              </a:gs>
              <a:gs pos="100000">
                <a:srgbClr val="1A75BB">
                  <a:alpha val="45490"/>
                </a:srgbClr>
              </a:gs>
            </a:gsLst>
            <a:path path="circle">
              <a:fillToRect l="100000" t="100000"/>
            </a:path>
            <a:tileRect r="-100000" b="-10000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None/>
              <a:defRPr sz="500"/>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781" name="Google Shape;781;p82"/>
          <p:cNvSpPr txBox="1">
            <a:spLocks noGrp="1"/>
          </p:cNvSpPr>
          <p:nvPr>
            <p:ph type="title"/>
          </p:nvPr>
        </p:nvSpPr>
        <p:spPr>
          <a:xfrm>
            <a:off x="5237392" y="1371600"/>
            <a:ext cx="3221700" cy="1371600"/>
          </a:xfrm>
          <a:prstGeom prst="rect">
            <a:avLst/>
          </a:prstGeom>
          <a:noFill/>
          <a:ln>
            <a:noFill/>
          </a:ln>
        </p:spPr>
        <p:txBody>
          <a:bodyPr spcFirstLastPara="1" wrap="square" lIns="0" tIns="0" rIns="0" bIns="0" anchor="ctr" anchorCtr="0">
            <a:noAutofit/>
          </a:bodyPr>
          <a:lstStyle>
            <a:lvl1pPr lvl="0" algn="r">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Picture with Caption 4">
  <p:cSld name="Picture with Caption 4">
    <p:bg>
      <p:bgPr>
        <a:solidFill>
          <a:schemeClr val="accent1"/>
        </a:solidFill>
        <a:effectLst/>
      </p:bgPr>
    </p:bg>
    <p:spTree>
      <p:nvGrpSpPr>
        <p:cNvPr id="1" name="Shape 782"/>
        <p:cNvGrpSpPr/>
        <p:nvPr/>
      </p:nvGrpSpPr>
      <p:grpSpPr>
        <a:xfrm>
          <a:off x="0" y="0"/>
          <a:ext cx="0" cy="0"/>
          <a:chOff x="0" y="0"/>
          <a:chExt cx="0" cy="0"/>
        </a:xfrm>
      </p:grpSpPr>
      <p:sp>
        <p:nvSpPr>
          <p:cNvPr id="783" name="Google Shape;783;p83"/>
          <p:cNvSpPr>
            <a:spLocks noGrp="1"/>
          </p:cNvSpPr>
          <p:nvPr>
            <p:ph type="pic" idx="2"/>
          </p:nvPr>
        </p:nvSpPr>
        <p:spPr>
          <a:xfrm>
            <a:off x="1" y="1"/>
            <a:ext cx="4635600" cy="5143500"/>
          </a:xfrm>
          <a:prstGeom prst="rect">
            <a:avLst/>
          </a:prstGeom>
          <a:noFill/>
          <a:ln>
            <a:noFill/>
          </a:ln>
        </p:spPr>
      </p:sp>
      <p:sp>
        <p:nvSpPr>
          <p:cNvPr id="784" name="Google Shape;784;p83"/>
          <p:cNvSpPr txBox="1">
            <a:spLocks noGrp="1"/>
          </p:cNvSpPr>
          <p:nvPr>
            <p:ph type="body" idx="1"/>
          </p:nvPr>
        </p:nvSpPr>
        <p:spPr>
          <a:xfrm>
            <a:off x="1630493" y="685800"/>
            <a:ext cx="3005100" cy="4457700"/>
          </a:xfrm>
          <a:prstGeom prst="rect">
            <a:avLst/>
          </a:prstGeom>
          <a:gradFill>
            <a:gsLst>
              <a:gs pos="0">
                <a:srgbClr val="1A75BB">
                  <a:alpha val="45490"/>
                </a:srgbClr>
              </a:gs>
              <a:gs pos="50000">
                <a:srgbClr val="1A75BB"/>
              </a:gs>
              <a:gs pos="100000">
                <a:srgbClr val="1A75BB"/>
              </a:gs>
            </a:gsLst>
            <a:path path="circle">
              <a:fillToRect r="100000" b="100000"/>
            </a:path>
            <a:tileRect l="-100000" t="-10000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Font typeface="Arial"/>
              <a:buNone/>
              <a:defRPr sz="500"/>
            </a:lvl1pPr>
            <a:lvl2pPr marL="914400" lvl="1" indent="-228600" algn="l">
              <a:lnSpc>
                <a:spcPct val="130000"/>
              </a:lnSpc>
              <a:spcBef>
                <a:spcPts val="600"/>
              </a:spcBef>
              <a:spcAft>
                <a:spcPts val="0"/>
              </a:spcAft>
              <a:buSzPts val="500"/>
              <a:buNone/>
              <a:defRPr sz="500"/>
            </a:lvl2pPr>
            <a:lvl3pPr marL="1371600" lvl="2" indent="-228600" algn="l">
              <a:lnSpc>
                <a:spcPct val="130000"/>
              </a:lnSpc>
              <a:spcBef>
                <a:spcPts val="300"/>
              </a:spcBef>
              <a:spcAft>
                <a:spcPts val="0"/>
              </a:spcAft>
              <a:buSzPts val="500"/>
              <a:buNone/>
              <a:defRPr sz="500"/>
            </a:lvl3pPr>
            <a:lvl4pPr marL="1828800" lvl="3" indent="-228600" algn="l">
              <a:lnSpc>
                <a:spcPct val="130000"/>
              </a:lnSpc>
              <a:spcBef>
                <a:spcPts val="300"/>
              </a:spcBef>
              <a:spcAft>
                <a:spcPts val="0"/>
              </a:spcAft>
              <a:buSzPts val="500"/>
              <a:buNone/>
              <a:defRPr sz="500"/>
            </a:lvl4pPr>
            <a:lvl5pPr marL="2286000" lvl="4" indent="-228600" algn="l">
              <a:lnSpc>
                <a:spcPct val="130000"/>
              </a:lnSpc>
              <a:spcBef>
                <a:spcPts val="300"/>
              </a:spcBef>
              <a:spcAft>
                <a:spcPts val="0"/>
              </a:spcAft>
              <a:buSzPts val="500"/>
              <a:buNone/>
              <a:defRPr sz="5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785" name="Google Shape;785;p83"/>
          <p:cNvSpPr/>
          <p:nvPr/>
        </p:nvSpPr>
        <p:spPr>
          <a:xfrm rot="5400000">
            <a:off x="7721141" y="147577"/>
            <a:ext cx="1570436" cy="1275282"/>
          </a:xfrm>
          <a:custGeom>
            <a:avLst/>
            <a:gdLst/>
            <a:ahLst/>
            <a:cxnLst/>
            <a:rect l="l" t="t" r="r" b="b"/>
            <a:pathLst>
              <a:path w="2093914" h="1700376" extrusionOk="0">
                <a:moveTo>
                  <a:pt x="0" y="1669259"/>
                </a:moveTo>
                <a:lnTo>
                  <a:pt x="0" y="1096444"/>
                </a:lnTo>
                <a:lnTo>
                  <a:pt x="90739" y="1124656"/>
                </a:lnTo>
                <a:cubicBezTo>
                  <a:pt x="164197" y="1139716"/>
                  <a:pt x="240239" y="1147627"/>
                  <a:pt x="318102" y="1147627"/>
                </a:cubicBezTo>
                <a:lnTo>
                  <a:pt x="411965" y="1147627"/>
                </a:lnTo>
                <a:cubicBezTo>
                  <a:pt x="1034874" y="1147627"/>
                  <a:pt x="1541165" y="641336"/>
                  <a:pt x="1541165" y="18427"/>
                </a:cubicBezTo>
                <a:lnTo>
                  <a:pt x="1541165" y="0"/>
                </a:lnTo>
                <a:lnTo>
                  <a:pt x="2093914" y="0"/>
                </a:lnTo>
                <a:lnTo>
                  <a:pt x="2093914" y="18427"/>
                </a:lnTo>
                <a:cubicBezTo>
                  <a:pt x="2093914" y="482053"/>
                  <a:pt x="1905239" y="903015"/>
                  <a:pt x="1600896" y="1207358"/>
                </a:cubicBezTo>
                <a:cubicBezTo>
                  <a:pt x="1296552" y="1511701"/>
                  <a:pt x="875591" y="1700376"/>
                  <a:pt x="411965" y="1700376"/>
                </a:cubicBezTo>
                <a:lnTo>
                  <a:pt x="318102" y="1700376"/>
                </a:lnTo>
                <a:cubicBezTo>
                  <a:pt x="260149" y="1700376"/>
                  <a:pt x="202870" y="1697428"/>
                  <a:pt x="146407" y="1691674"/>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ahoma"/>
              <a:ea typeface="Tahoma"/>
              <a:cs typeface="Tahoma"/>
              <a:sym typeface="Tahoma"/>
            </a:endParaRPr>
          </a:p>
        </p:txBody>
      </p:sp>
      <p:cxnSp>
        <p:nvCxnSpPr>
          <p:cNvPr id="786" name="Google Shape;786;p83"/>
          <p:cNvCxnSpPr/>
          <p:nvPr/>
        </p:nvCxnSpPr>
        <p:spPr>
          <a:xfrm>
            <a:off x="5829628" y="1712495"/>
            <a:ext cx="2263800" cy="0"/>
          </a:xfrm>
          <a:prstGeom prst="straightConnector1">
            <a:avLst/>
          </a:prstGeom>
          <a:noFill/>
          <a:ln w="76200" cap="flat" cmpd="sng">
            <a:solidFill>
              <a:schemeClr val="dk2"/>
            </a:solidFill>
            <a:prstDash val="solid"/>
            <a:miter lim="800000"/>
            <a:headEnd type="none" w="sm" len="sm"/>
            <a:tailEnd type="none" w="sm" len="sm"/>
          </a:ln>
        </p:spPr>
      </p:cxnSp>
      <p:sp>
        <p:nvSpPr>
          <p:cNvPr id="787" name="Google Shape;787;p83"/>
          <p:cNvSpPr txBox="1">
            <a:spLocks noGrp="1"/>
          </p:cNvSpPr>
          <p:nvPr>
            <p:ph type="body" idx="3"/>
          </p:nvPr>
        </p:nvSpPr>
        <p:spPr>
          <a:xfrm>
            <a:off x="5829628" y="1792476"/>
            <a:ext cx="2263800" cy="2665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1200"/>
              </a:spcBef>
              <a:spcAft>
                <a:spcPts val="0"/>
              </a:spcAft>
              <a:buClr>
                <a:schemeClr val="lt1"/>
              </a:buClr>
              <a:buSzPts val="1400"/>
              <a:buNone/>
              <a:defRPr sz="1400">
                <a:solidFill>
                  <a:schemeClr val="lt1"/>
                </a:solidFill>
              </a:defRPr>
            </a:lvl1pPr>
            <a:lvl2pPr marL="914400" lvl="1" indent="-228600" algn="l">
              <a:lnSpc>
                <a:spcPct val="130000"/>
              </a:lnSpc>
              <a:spcBef>
                <a:spcPts val="600"/>
              </a:spcBef>
              <a:spcAft>
                <a:spcPts val="0"/>
              </a:spcAft>
              <a:buClr>
                <a:schemeClr val="dk1"/>
              </a:buClr>
              <a:buSzPts val="500"/>
              <a:buNone/>
              <a:defRPr sz="500"/>
            </a:lvl2pPr>
            <a:lvl3pPr marL="1371600" lvl="2" indent="-228600" algn="l">
              <a:lnSpc>
                <a:spcPct val="130000"/>
              </a:lnSpc>
              <a:spcBef>
                <a:spcPts val="300"/>
              </a:spcBef>
              <a:spcAft>
                <a:spcPts val="0"/>
              </a:spcAft>
              <a:buClr>
                <a:schemeClr val="dk1"/>
              </a:buClr>
              <a:buSzPts val="400"/>
              <a:buNone/>
              <a:defRPr sz="400"/>
            </a:lvl3pPr>
            <a:lvl4pPr marL="1828800" lvl="3" indent="-228600" algn="l">
              <a:lnSpc>
                <a:spcPct val="130000"/>
              </a:lnSpc>
              <a:spcBef>
                <a:spcPts val="300"/>
              </a:spcBef>
              <a:spcAft>
                <a:spcPts val="0"/>
              </a:spcAft>
              <a:buClr>
                <a:schemeClr val="dk1"/>
              </a:buClr>
              <a:buSzPts val="300"/>
              <a:buNone/>
              <a:defRPr sz="300"/>
            </a:lvl4pPr>
            <a:lvl5pPr marL="2286000" lvl="4" indent="-228600" algn="l">
              <a:lnSpc>
                <a:spcPct val="130000"/>
              </a:lnSpc>
              <a:spcBef>
                <a:spcPts val="300"/>
              </a:spcBef>
              <a:spcAft>
                <a:spcPts val="0"/>
              </a:spcAft>
              <a:buClr>
                <a:schemeClr val="dk1"/>
              </a:buClr>
              <a:buSzPts val="300"/>
              <a:buNone/>
              <a:defRPr sz="300"/>
            </a:lvl5pPr>
            <a:lvl6pPr marL="2743200" lvl="5" indent="-228600" algn="l">
              <a:lnSpc>
                <a:spcPct val="90000"/>
              </a:lnSpc>
              <a:spcBef>
                <a:spcPts val="200"/>
              </a:spcBef>
              <a:spcAft>
                <a:spcPts val="0"/>
              </a:spcAft>
              <a:buClr>
                <a:schemeClr val="dk1"/>
              </a:buClr>
              <a:buSzPts val="300"/>
              <a:buNone/>
              <a:defRPr sz="300"/>
            </a:lvl6pPr>
            <a:lvl7pPr marL="3200400" lvl="6" indent="-228600" algn="l">
              <a:lnSpc>
                <a:spcPct val="90000"/>
              </a:lnSpc>
              <a:spcBef>
                <a:spcPts val="200"/>
              </a:spcBef>
              <a:spcAft>
                <a:spcPts val="0"/>
              </a:spcAft>
              <a:buClr>
                <a:schemeClr val="dk1"/>
              </a:buClr>
              <a:buSzPts val="300"/>
              <a:buNone/>
              <a:defRPr sz="300"/>
            </a:lvl7pPr>
            <a:lvl8pPr marL="3657600" lvl="7" indent="-228600" algn="l">
              <a:lnSpc>
                <a:spcPct val="90000"/>
              </a:lnSpc>
              <a:spcBef>
                <a:spcPts val="200"/>
              </a:spcBef>
              <a:spcAft>
                <a:spcPts val="0"/>
              </a:spcAft>
              <a:buClr>
                <a:schemeClr val="dk1"/>
              </a:buClr>
              <a:buSzPts val="300"/>
              <a:buNone/>
              <a:defRPr sz="300"/>
            </a:lvl8pPr>
            <a:lvl9pPr marL="4114800" lvl="8" indent="-228600" algn="l">
              <a:lnSpc>
                <a:spcPct val="90000"/>
              </a:lnSpc>
              <a:spcBef>
                <a:spcPts val="200"/>
              </a:spcBef>
              <a:spcAft>
                <a:spcPts val="0"/>
              </a:spcAft>
              <a:buClr>
                <a:schemeClr val="dk1"/>
              </a:buClr>
              <a:buSzPts val="300"/>
              <a:buNone/>
              <a:defRPr sz="300"/>
            </a:lvl9pPr>
          </a:lstStyle>
          <a:p>
            <a:endParaRPr/>
          </a:p>
        </p:txBody>
      </p:sp>
      <p:grpSp>
        <p:nvGrpSpPr>
          <p:cNvPr id="788" name="Google Shape;788;p83"/>
          <p:cNvGrpSpPr/>
          <p:nvPr/>
        </p:nvGrpSpPr>
        <p:grpSpPr>
          <a:xfrm>
            <a:off x="8284955" y="4602855"/>
            <a:ext cx="514396" cy="204282"/>
            <a:chOff x="6280716" y="9052560"/>
            <a:chExt cx="805885" cy="320041"/>
          </a:xfrm>
        </p:grpSpPr>
        <p:pic>
          <p:nvPicPr>
            <p:cNvPr id="789" name="Google Shape;789;p83"/>
            <p:cNvPicPr preferRelativeResize="0"/>
            <p:nvPr/>
          </p:nvPicPr>
          <p:blipFill rotWithShape="1">
            <a:blip r:embed="rId2">
              <a:alphaModFix/>
            </a:blip>
            <a:srcRect/>
            <a:stretch/>
          </p:blipFill>
          <p:spPr>
            <a:xfrm>
              <a:off x="6766560" y="9052560"/>
              <a:ext cx="320041" cy="320041"/>
            </a:xfrm>
            <a:prstGeom prst="rect">
              <a:avLst/>
            </a:prstGeom>
            <a:noFill/>
            <a:ln>
              <a:noFill/>
            </a:ln>
          </p:spPr>
        </p:pic>
        <p:pic>
          <p:nvPicPr>
            <p:cNvPr id="790" name="Google Shape;790;p83"/>
            <p:cNvPicPr preferRelativeResize="0"/>
            <p:nvPr/>
          </p:nvPicPr>
          <p:blipFill rotWithShape="1">
            <a:blip r:embed="rId3">
              <a:alphaModFix/>
            </a:blip>
            <a:srcRect/>
            <a:stretch/>
          </p:blipFill>
          <p:spPr>
            <a:xfrm>
              <a:off x="6280716" y="9052560"/>
              <a:ext cx="320040" cy="320040"/>
            </a:xfrm>
            <a:prstGeom prst="rect">
              <a:avLst/>
            </a:prstGeom>
            <a:noFill/>
            <a:ln>
              <a:noFill/>
            </a:ln>
          </p:spPr>
        </p:pic>
      </p:grpSp>
      <p:sp>
        <p:nvSpPr>
          <p:cNvPr id="791" name="Google Shape;791;p83"/>
          <p:cNvSpPr txBox="1">
            <a:spLocks noGrp="1"/>
          </p:cNvSpPr>
          <p:nvPr>
            <p:ph type="dt" idx="10"/>
          </p:nvPr>
        </p:nvSpPr>
        <p:spPr>
          <a:xfrm>
            <a:off x="684788" y="4711446"/>
            <a:ext cx="36357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2" name="Google Shape;792;p83"/>
          <p:cNvSpPr txBox="1">
            <a:spLocks noGrp="1"/>
          </p:cNvSpPr>
          <p:nvPr>
            <p:ph type="ftr" idx="11"/>
          </p:nvPr>
        </p:nvSpPr>
        <p:spPr>
          <a:xfrm>
            <a:off x="684788" y="4539996"/>
            <a:ext cx="36357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3" name="Google Shape;793;p83"/>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794" name="Google Shape;794;p83"/>
          <p:cNvSpPr txBox="1">
            <a:spLocks noGrp="1"/>
          </p:cNvSpPr>
          <p:nvPr>
            <p:ph type="title"/>
          </p:nvPr>
        </p:nvSpPr>
        <p:spPr>
          <a:xfrm>
            <a:off x="1942416" y="2743200"/>
            <a:ext cx="2378100" cy="1714500"/>
          </a:xfrm>
          <a:prstGeom prst="rect">
            <a:avLst/>
          </a:prstGeom>
          <a:noFill/>
          <a:ln>
            <a:noFill/>
          </a:ln>
        </p:spPr>
        <p:txBody>
          <a:bodyPr spcFirstLastPara="1" wrap="square" lIns="0" tIns="0" rIns="0" bIns="0" anchor="ctr" anchorCtr="0">
            <a:noAutofit/>
          </a:bodyPr>
          <a:lstStyle>
            <a:lvl1pPr lvl="0" algn="r">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Title">
  <p:cSld name="Picture with Title">
    <p:spTree>
      <p:nvGrpSpPr>
        <p:cNvPr id="1" name="Shape 795"/>
        <p:cNvGrpSpPr/>
        <p:nvPr/>
      </p:nvGrpSpPr>
      <p:grpSpPr>
        <a:xfrm>
          <a:off x="0" y="0"/>
          <a:ext cx="0" cy="0"/>
          <a:chOff x="0" y="0"/>
          <a:chExt cx="0" cy="0"/>
        </a:xfrm>
      </p:grpSpPr>
      <p:sp>
        <p:nvSpPr>
          <p:cNvPr id="796" name="Google Shape;796;p84"/>
          <p:cNvSpPr>
            <a:spLocks noGrp="1"/>
          </p:cNvSpPr>
          <p:nvPr>
            <p:ph type="pic" idx="2"/>
          </p:nvPr>
        </p:nvSpPr>
        <p:spPr>
          <a:xfrm>
            <a:off x="0" y="0"/>
            <a:ext cx="9144000" cy="5143500"/>
          </a:xfrm>
          <a:prstGeom prst="rect">
            <a:avLst/>
          </a:prstGeom>
          <a:noFill/>
          <a:ln>
            <a:noFill/>
          </a:ln>
        </p:spPr>
      </p:sp>
      <p:sp>
        <p:nvSpPr>
          <p:cNvPr id="797" name="Google Shape;797;p84"/>
          <p:cNvSpPr txBox="1">
            <a:spLocks noGrp="1"/>
          </p:cNvSpPr>
          <p:nvPr>
            <p:ph type="body" idx="1"/>
          </p:nvPr>
        </p:nvSpPr>
        <p:spPr>
          <a:xfrm>
            <a:off x="-1" y="685800"/>
            <a:ext cx="4086900" cy="4457700"/>
          </a:xfrm>
          <a:prstGeom prst="rect">
            <a:avLst/>
          </a:prstGeom>
          <a:gradFill>
            <a:gsLst>
              <a:gs pos="0">
                <a:srgbClr val="1A75BB"/>
              </a:gs>
              <a:gs pos="50000">
                <a:srgbClr val="1A75BB"/>
              </a:gs>
              <a:gs pos="100000">
                <a:srgbClr val="1A75BB">
                  <a:alpha val="45490"/>
                </a:srgbClr>
              </a:gs>
            </a:gsLst>
            <a:path path="circle">
              <a:fillToRect r="100000" b="100000"/>
            </a:path>
            <a:tileRect l="-100000" t="-10000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None/>
              <a:defRPr sz="500"/>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798" name="Google Shape;798;p84"/>
          <p:cNvSpPr txBox="1">
            <a:spLocks noGrp="1"/>
          </p:cNvSpPr>
          <p:nvPr>
            <p:ph type="title"/>
          </p:nvPr>
        </p:nvSpPr>
        <p:spPr>
          <a:xfrm>
            <a:off x="684788" y="2114550"/>
            <a:ext cx="2543700" cy="2343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9" name="Google Shape;799;p84"/>
          <p:cNvSpPr txBox="1">
            <a:spLocks noGrp="1"/>
          </p:cNvSpPr>
          <p:nvPr>
            <p:ph type="dt" idx="10"/>
          </p:nvPr>
        </p:nvSpPr>
        <p:spPr>
          <a:xfrm>
            <a:off x="684788" y="4711446"/>
            <a:ext cx="25437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0" name="Google Shape;800;p84"/>
          <p:cNvSpPr txBox="1">
            <a:spLocks noGrp="1"/>
          </p:cNvSpPr>
          <p:nvPr>
            <p:ph type="ftr" idx="11"/>
          </p:nvPr>
        </p:nvSpPr>
        <p:spPr>
          <a:xfrm>
            <a:off x="684788" y="4539996"/>
            <a:ext cx="25437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1" name="Google Shape;801;p84"/>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802" name="Google Shape;802;p84"/>
          <p:cNvSpPr txBox="1">
            <a:spLocks noGrp="1"/>
          </p:cNvSpPr>
          <p:nvPr>
            <p:ph type="body" idx="3"/>
          </p:nvPr>
        </p:nvSpPr>
        <p:spPr>
          <a:xfrm>
            <a:off x="8284598" y="4599194"/>
            <a:ext cx="514500" cy="2013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400"/>
              <a:buNone/>
              <a:defRPr sz="400"/>
            </a:lvl1pPr>
            <a:lvl2pPr marL="914400" lvl="1" indent="-254000" algn="l">
              <a:lnSpc>
                <a:spcPct val="130000"/>
              </a:lnSpc>
              <a:spcBef>
                <a:spcPts val="600"/>
              </a:spcBef>
              <a:spcAft>
                <a:spcPts val="0"/>
              </a:spcAft>
              <a:buClr>
                <a:schemeClr val="dk1"/>
              </a:buClr>
              <a:buSzPts val="400"/>
              <a:buChar char="•"/>
              <a:defRPr sz="400"/>
            </a:lvl2pPr>
            <a:lvl3pPr marL="1371600" lvl="2" indent="-254000" algn="l">
              <a:lnSpc>
                <a:spcPct val="130000"/>
              </a:lnSpc>
              <a:spcBef>
                <a:spcPts val="300"/>
              </a:spcBef>
              <a:spcAft>
                <a:spcPts val="0"/>
              </a:spcAft>
              <a:buClr>
                <a:schemeClr val="dk1"/>
              </a:buClr>
              <a:buSzPts val="400"/>
              <a:buChar char="−"/>
              <a:defRPr sz="400"/>
            </a:lvl3pPr>
            <a:lvl4pPr marL="1828800" lvl="3" indent="-254000" algn="l">
              <a:lnSpc>
                <a:spcPct val="130000"/>
              </a:lnSpc>
              <a:spcBef>
                <a:spcPts val="300"/>
              </a:spcBef>
              <a:spcAft>
                <a:spcPts val="0"/>
              </a:spcAft>
              <a:buClr>
                <a:schemeClr val="dk1"/>
              </a:buClr>
              <a:buSzPts val="400"/>
              <a:buChar char="−"/>
              <a:defRPr sz="400"/>
            </a:lvl4pPr>
            <a:lvl5pPr marL="2286000" lvl="4" indent="-254000" algn="l">
              <a:lnSpc>
                <a:spcPct val="130000"/>
              </a:lnSpc>
              <a:spcBef>
                <a:spcPts val="300"/>
              </a:spcBef>
              <a:spcAft>
                <a:spcPts val="0"/>
              </a:spcAft>
              <a:buClr>
                <a:schemeClr val="dk1"/>
              </a:buClr>
              <a:buSzPts val="400"/>
              <a:buChar char="−"/>
              <a:defRPr sz="4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End of Layouts">
  <p:cSld name="End of Layouts">
    <p:spTree>
      <p:nvGrpSpPr>
        <p:cNvPr id="1" name="Shape 803"/>
        <p:cNvGrpSpPr/>
        <p:nvPr/>
      </p:nvGrpSpPr>
      <p:grpSpPr>
        <a:xfrm>
          <a:off x="0" y="0"/>
          <a:ext cx="0" cy="0"/>
          <a:chOff x="0" y="0"/>
          <a:chExt cx="0" cy="0"/>
        </a:xfrm>
      </p:grpSpPr>
      <p:sp>
        <p:nvSpPr>
          <p:cNvPr id="804" name="Google Shape;804;p85"/>
          <p:cNvSpPr/>
          <p:nvPr/>
        </p:nvSpPr>
        <p:spPr>
          <a:xfrm>
            <a:off x="0" y="0"/>
            <a:ext cx="9144000" cy="5143500"/>
          </a:xfrm>
          <a:prstGeom prst="rect">
            <a:avLst/>
          </a:prstGeom>
          <a:solidFill>
            <a:schemeClr val="dk2"/>
          </a:solidFill>
          <a:ln>
            <a:noFill/>
          </a:ln>
        </p:spPr>
        <p:txBody>
          <a:bodyPr spcFirstLastPara="1" wrap="square" lIns="447325" tIns="34275" rIns="447325" bIns="34275" anchor="ctr" anchorCtr="0">
            <a:noAutofit/>
          </a:bodyPr>
          <a:lstStyle/>
          <a:p>
            <a:pPr marL="0" marR="0" lvl="0" indent="0" algn="ctr" rtl="0">
              <a:lnSpc>
                <a:spcPct val="90000"/>
              </a:lnSpc>
              <a:spcBef>
                <a:spcPts val="0"/>
              </a:spcBef>
              <a:spcAft>
                <a:spcPts val="0"/>
              </a:spcAft>
              <a:buClr>
                <a:srgbClr val="000000"/>
              </a:buClr>
              <a:buSzPts val="4700"/>
              <a:buFont typeface="Arial"/>
              <a:buNone/>
            </a:pPr>
            <a:r>
              <a:rPr lang="en-US" sz="4700" b="1" i="0" u="none" strike="noStrike" cap="none">
                <a:solidFill>
                  <a:schemeClr val="lt1"/>
                </a:solidFill>
                <a:latin typeface="Palatino Linotype"/>
                <a:ea typeface="Palatino Linotype"/>
                <a:cs typeface="Palatino Linotype"/>
                <a:sym typeface="Palatino Linotype"/>
              </a:rPr>
              <a:t>DO NOT </a:t>
            </a:r>
            <a:br>
              <a:rPr lang="en-US" sz="4700" b="1" i="0" u="none" strike="noStrike" cap="none">
                <a:solidFill>
                  <a:schemeClr val="lt1"/>
                </a:solidFill>
                <a:latin typeface="Palatino Linotype"/>
                <a:ea typeface="Palatino Linotype"/>
                <a:cs typeface="Palatino Linotype"/>
                <a:sym typeface="Palatino Linotype"/>
              </a:rPr>
            </a:br>
            <a:r>
              <a:rPr lang="en-US" sz="4700" b="1" i="0" u="none" strike="noStrike" cap="none">
                <a:solidFill>
                  <a:schemeClr val="lt1"/>
                </a:solidFill>
                <a:latin typeface="Palatino Linotype"/>
                <a:ea typeface="Palatino Linotype"/>
                <a:cs typeface="Palatino Linotype"/>
                <a:sym typeface="Palatino Linotype"/>
              </a:rPr>
              <a:t>USE ANY LAYOUTS </a:t>
            </a:r>
            <a:br>
              <a:rPr lang="en-US" sz="4700" b="1" i="0" u="none" strike="noStrike" cap="none">
                <a:solidFill>
                  <a:schemeClr val="lt1"/>
                </a:solidFill>
                <a:latin typeface="Palatino Linotype"/>
                <a:ea typeface="Palatino Linotype"/>
                <a:cs typeface="Palatino Linotype"/>
                <a:sym typeface="Palatino Linotype"/>
              </a:rPr>
            </a:br>
            <a:r>
              <a:rPr lang="en-US" sz="4700" b="1" i="0" u="none" strike="noStrike" cap="none">
                <a:solidFill>
                  <a:schemeClr val="lt1"/>
                </a:solidFill>
                <a:latin typeface="Palatino Linotype"/>
                <a:ea typeface="Palatino Linotype"/>
                <a:cs typeface="Palatino Linotype"/>
                <a:sym typeface="Palatino Linotype"/>
              </a:rPr>
              <a:t>PAST THIS POINT</a:t>
            </a:r>
            <a:endParaRPr sz="1100" b="0" i="0" u="none" strike="noStrike" cap="none">
              <a:solidFill>
                <a:srgbClr val="000000"/>
              </a:solidFill>
              <a:latin typeface="Arial"/>
              <a:ea typeface="Arial"/>
              <a:cs typeface="Arial"/>
              <a:sym typeface="Arial"/>
            </a:endParaRPr>
          </a:p>
        </p:txBody>
      </p:sp>
      <p:sp>
        <p:nvSpPr>
          <p:cNvPr id="805" name="Google Shape;805;p85"/>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6" name="Google Shape;806;p85"/>
          <p:cNvSpPr txBox="1">
            <a:spLocks noGrp="1"/>
          </p:cNvSpPr>
          <p:nvPr>
            <p:ph type="ftr" idx="11"/>
          </p:nvPr>
        </p:nvSpPr>
        <p:spPr>
          <a:xfrm>
            <a:off x="1270000" y="4304887"/>
            <a:ext cx="3238500" cy="279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7" name="Google Shape;807;p85"/>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808" name="Google Shape;808;p85"/>
          <p:cNvSpPr/>
          <p:nvPr/>
        </p:nvSpPr>
        <p:spPr>
          <a:xfrm>
            <a:off x="0" y="0"/>
            <a:ext cx="9144000" cy="5143500"/>
          </a:xfrm>
          <a:prstGeom prst="rect">
            <a:avLst/>
          </a:prstGeom>
          <a:solidFill>
            <a:schemeClr val="dk1"/>
          </a:solidFill>
          <a:ln>
            <a:noFill/>
          </a:ln>
        </p:spPr>
        <p:txBody>
          <a:bodyPr spcFirstLastPara="1" wrap="square" lIns="447325" tIns="34275" rIns="447325" bIns="34275" anchor="ctr" anchorCtr="0">
            <a:noAutofit/>
          </a:bodyPr>
          <a:lstStyle/>
          <a:p>
            <a:pPr marL="0" marR="0" lvl="0" indent="0" algn="ctr" rtl="0">
              <a:lnSpc>
                <a:spcPct val="80000"/>
              </a:lnSpc>
              <a:spcBef>
                <a:spcPts val="0"/>
              </a:spcBef>
              <a:spcAft>
                <a:spcPts val="0"/>
              </a:spcAft>
              <a:buClr>
                <a:srgbClr val="000000"/>
              </a:buClr>
              <a:buSzPts val="7200"/>
              <a:buFont typeface="Arial"/>
              <a:buNone/>
            </a:pPr>
            <a:r>
              <a:rPr lang="en-US" sz="7200" b="0" i="0" u="none" strike="noStrike" cap="none">
                <a:solidFill>
                  <a:schemeClr val="lt1"/>
                </a:solidFill>
                <a:latin typeface="Tahoma"/>
                <a:ea typeface="Tahoma"/>
                <a:cs typeface="Tahoma"/>
                <a:sym typeface="Tahoma"/>
              </a:rPr>
              <a:t>DO NOT </a:t>
            </a:r>
            <a:br>
              <a:rPr lang="en-US" sz="7200" b="0" i="0" u="none" strike="noStrike" cap="none">
                <a:solidFill>
                  <a:schemeClr val="lt1"/>
                </a:solidFill>
                <a:latin typeface="Tahoma"/>
                <a:ea typeface="Tahoma"/>
                <a:cs typeface="Tahoma"/>
                <a:sym typeface="Tahoma"/>
              </a:rPr>
            </a:br>
            <a:r>
              <a:rPr lang="en-US" sz="7200" b="0" i="0" u="none" strike="noStrike" cap="none">
                <a:solidFill>
                  <a:schemeClr val="lt1"/>
                </a:solidFill>
                <a:latin typeface="Tahoma"/>
                <a:ea typeface="Tahoma"/>
                <a:cs typeface="Tahoma"/>
                <a:sym typeface="Tahoma"/>
              </a:rPr>
              <a:t>USE ANY LAYOUTS </a:t>
            </a:r>
            <a:br>
              <a:rPr lang="en-US" sz="7200" b="0" i="0" u="none" strike="noStrike" cap="none">
                <a:solidFill>
                  <a:schemeClr val="lt1"/>
                </a:solidFill>
                <a:latin typeface="Tahoma"/>
                <a:ea typeface="Tahoma"/>
                <a:cs typeface="Tahoma"/>
                <a:sym typeface="Tahoma"/>
              </a:rPr>
            </a:br>
            <a:r>
              <a:rPr lang="en-US" sz="7200" b="0" i="0" u="none" strike="noStrike" cap="none">
                <a:solidFill>
                  <a:schemeClr val="lt1"/>
                </a:solidFill>
                <a:latin typeface="Tahoma"/>
                <a:ea typeface="Tahoma"/>
                <a:cs typeface="Tahoma"/>
                <a:sym typeface="Tahoma"/>
              </a:rPr>
              <a:t>PAST THIS POINT</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09"/>
        <p:cNvGrpSpPr/>
        <p:nvPr/>
      </p:nvGrpSpPr>
      <p:grpSpPr>
        <a:xfrm>
          <a:off x="0" y="0"/>
          <a:ext cx="0" cy="0"/>
          <a:chOff x="0" y="0"/>
          <a:chExt cx="0" cy="0"/>
        </a:xfrm>
      </p:grpSpPr>
      <p:sp>
        <p:nvSpPr>
          <p:cNvPr id="810" name="Google Shape;810;p86"/>
          <p:cNvSpPr txBox="1">
            <a:spLocks noGrp="1"/>
          </p:cNvSpPr>
          <p:nvPr>
            <p:ph type="ctrTitle"/>
          </p:nvPr>
        </p:nvSpPr>
        <p:spPr>
          <a:xfrm>
            <a:off x="311708" y="744575"/>
            <a:ext cx="8520600" cy="20526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11" name="Google Shape;811;p86"/>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Autofit/>
          </a:bodyPr>
          <a:lstStyle>
            <a:lvl1pPr lvl="0" algn="ctr">
              <a:lnSpc>
                <a:spcPct val="100000"/>
              </a:lnSpc>
              <a:spcBef>
                <a:spcPts val="600"/>
              </a:spcBef>
              <a:spcAft>
                <a:spcPts val="0"/>
              </a:spcAft>
              <a:buSzPts val="2800"/>
              <a:buNone/>
              <a:defRPr sz="2800"/>
            </a:lvl1pPr>
            <a:lvl2pPr lvl="1" algn="ctr">
              <a:lnSpc>
                <a:spcPct val="100000"/>
              </a:lnSpc>
              <a:spcBef>
                <a:spcPts val="600"/>
              </a:spcBef>
              <a:spcAft>
                <a:spcPts val="0"/>
              </a:spcAft>
              <a:buSzPts val="2800"/>
              <a:buNone/>
              <a:defRPr sz="2800"/>
            </a:lvl2pPr>
            <a:lvl3pPr lvl="2" algn="ctr">
              <a:lnSpc>
                <a:spcPct val="100000"/>
              </a:lnSpc>
              <a:spcBef>
                <a:spcPts val="300"/>
              </a:spcBef>
              <a:spcAft>
                <a:spcPts val="0"/>
              </a:spcAft>
              <a:buSzPts val="2800"/>
              <a:buNone/>
              <a:defRPr sz="2800"/>
            </a:lvl3pPr>
            <a:lvl4pPr lvl="3" algn="ctr">
              <a:lnSpc>
                <a:spcPct val="100000"/>
              </a:lnSpc>
              <a:spcBef>
                <a:spcPts val="300"/>
              </a:spcBef>
              <a:spcAft>
                <a:spcPts val="0"/>
              </a:spcAft>
              <a:buSzPts val="2800"/>
              <a:buNone/>
              <a:defRPr sz="2800"/>
            </a:lvl4pPr>
            <a:lvl5pPr lvl="4" algn="ctr">
              <a:lnSpc>
                <a:spcPct val="100000"/>
              </a:lnSpc>
              <a:spcBef>
                <a:spcPts val="300"/>
              </a:spcBef>
              <a:spcAft>
                <a:spcPts val="0"/>
              </a:spcAft>
              <a:buSzPts val="2800"/>
              <a:buNone/>
              <a:defRPr sz="2800"/>
            </a:lvl5pPr>
            <a:lvl6pPr lvl="5" algn="ctr">
              <a:lnSpc>
                <a:spcPct val="100000"/>
              </a:lnSpc>
              <a:spcBef>
                <a:spcPts val="200"/>
              </a:spcBef>
              <a:spcAft>
                <a:spcPts val="0"/>
              </a:spcAft>
              <a:buSzPts val="2800"/>
              <a:buNone/>
              <a:defRPr sz="2800"/>
            </a:lvl6pPr>
            <a:lvl7pPr lvl="6" algn="ctr">
              <a:lnSpc>
                <a:spcPct val="100000"/>
              </a:lnSpc>
              <a:spcBef>
                <a:spcPts val="200"/>
              </a:spcBef>
              <a:spcAft>
                <a:spcPts val="0"/>
              </a:spcAft>
              <a:buSzPts val="2800"/>
              <a:buNone/>
              <a:defRPr sz="2800"/>
            </a:lvl7pPr>
            <a:lvl8pPr lvl="7" algn="ctr">
              <a:lnSpc>
                <a:spcPct val="100000"/>
              </a:lnSpc>
              <a:spcBef>
                <a:spcPts val="200"/>
              </a:spcBef>
              <a:spcAft>
                <a:spcPts val="0"/>
              </a:spcAft>
              <a:buSzPts val="2800"/>
              <a:buNone/>
              <a:defRPr sz="2800"/>
            </a:lvl8pPr>
            <a:lvl9pPr lvl="8" algn="ctr">
              <a:lnSpc>
                <a:spcPct val="100000"/>
              </a:lnSpc>
              <a:spcBef>
                <a:spcPts val="200"/>
              </a:spcBef>
              <a:spcAft>
                <a:spcPts val="0"/>
              </a:spcAft>
              <a:buSzPts val="2800"/>
              <a:buNone/>
              <a:defRPr sz="2800"/>
            </a:lvl9pPr>
          </a:lstStyle>
          <a:p>
            <a:endParaRPr/>
          </a:p>
        </p:txBody>
      </p:sp>
      <p:sp>
        <p:nvSpPr>
          <p:cNvPr id="812" name="Google Shape;812;p86"/>
          <p:cNvSpPr txBox="1">
            <a:spLocks noGrp="1"/>
          </p:cNvSpPr>
          <p:nvPr>
            <p:ph type="sldNum" idx="12"/>
          </p:nvPr>
        </p:nvSpPr>
        <p:spPr>
          <a:xfrm>
            <a:off x="8472458" y="4663217"/>
            <a:ext cx="548700" cy="393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4">
  <p:cSld name="Section Header 4">
    <p:bg>
      <p:bgPr>
        <a:solidFill>
          <a:schemeClr val="accent1"/>
        </a:solidFill>
        <a:effectLst/>
      </p:bgPr>
    </p:bg>
    <p:spTree>
      <p:nvGrpSpPr>
        <p:cNvPr id="1" name="Shape 62"/>
        <p:cNvGrpSpPr/>
        <p:nvPr/>
      </p:nvGrpSpPr>
      <p:grpSpPr>
        <a:xfrm>
          <a:off x="0" y="0"/>
          <a:ext cx="0" cy="0"/>
          <a:chOff x="0" y="0"/>
          <a:chExt cx="0" cy="0"/>
        </a:xfrm>
      </p:grpSpPr>
      <p:pic>
        <p:nvPicPr>
          <p:cNvPr id="63" name="Google Shape;63;p30"/>
          <p:cNvPicPr preferRelativeResize="0"/>
          <p:nvPr/>
        </p:nvPicPr>
        <p:blipFill rotWithShape="1">
          <a:blip r:embed="rId2">
            <a:alphaModFix/>
          </a:blip>
          <a:srcRect/>
          <a:stretch/>
        </p:blipFill>
        <p:spPr>
          <a:xfrm>
            <a:off x="5835582" y="0"/>
            <a:ext cx="3307556" cy="3600450"/>
          </a:xfrm>
          <a:prstGeom prst="rect">
            <a:avLst/>
          </a:prstGeom>
          <a:noFill/>
          <a:ln>
            <a:noFill/>
          </a:ln>
        </p:spPr>
      </p:pic>
      <p:sp>
        <p:nvSpPr>
          <p:cNvPr id="64" name="Google Shape;64;p30"/>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 name="Google Shape;65;p30"/>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30"/>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67" name="Google Shape;67;p30"/>
          <p:cNvSpPr txBox="1">
            <a:spLocks noGrp="1"/>
          </p:cNvSpPr>
          <p:nvPr>
            <p:ph type="body" idx="1"/>
          </p:nvPr>
        </p:nvSpPr>
        <p:spPr>
          <a:xfrm>
            <a:off x="684789" y="685800"/>
            <a:ext cx="1257600" cy="1028700"/>
          </a:xfrm>
          <a:prstGeom prst="rect">
            <a:avLst/>
          </a:prstGeom>
          <a:noFill/>
          <a:ln>
            <a:noFill/>
          </a:ln>
        </p:spPr>
        <p:txBody>
          <a:bodyPr spcFirstLastPara="1" wrap="square" lIns="0" tIns="0" rIns="0" bIns="0" anchor="b" anchorCtr="0">
            <a:noAutofit/>
          </a:bodyPr>
          <a:lstStyle>
            <a:lvl1pPr marL="457200" lvl="0" indent="-228600" algn="l">
              <a:lnSpc>
                <a:spcPct val="130000"/>
              </a:lnSpc>
              <a:spcBef>
                <a:spcPts val="600"/>
              </a:spcBef>
              <a:spcAft>
                <a:spcPts val="0"/>
              </a:spcAft>
              <a:buClr>
                <a:schemeClr val="accent2"/>
              </a:buClr>
              <a:buSzPts val="3600"/>
              <a:buNone/>
              <a:defRPr sz="3600">
                <a:solidFill>
                  <a:schemeClr val="accent2"/>
                </a:solidFill>
              </a:defRPr>
            </a:lvl1pPr>
            <a:lvl2pPr marL="914400" lvl="1" indent="-355600" algn="l">
              <a:lnSpc>
                <a:spcPct val="130000"/>
              </a:lnSpc>
              <a:spcBef>
                <a:spcPts val="600"/>
              </a:spcBef>
              <a:spcAft>
                <a:spcPts val="0"/>
              </a:spcAft>
              <a:buClr>
                <a:schemeClr val="dk1"/>
              </a:buClr>
              <a:buSzPts val="2000"/>
              <a:buChar char="•"/>
              <a:defRPr sz="2000"/>
            </a:lvl2pPr>
            <a:lvl3pPr marL="1371600" lvl="2" indent="-355600" algn="l">
              <a:lnSpc>
                <a:spcPct val="130000"/>
              </a:lnSpc>
              <a:spcBef>
                <a:spcPts val="300"/>
              </a:spcBef>
              <a:spcAft>
                <a:spcPts val="0"/>
              </a:spcAft>
              <a:buClr>
                <a:schemeClr val="dk1"/>
              </a:buClr>
              <a:buSzPts val="2000"/>
              <a:buChar char="−"/>
              <a:defRPr sz="2000"/>
            </a:lvl3pPr>
            <a:lvl4pPr marL="1828800" lvl="3" indent="-355600" algn="l">
              <a:lnSpc>
                <a:spcPct val="130000"/>
              </a:lnSpc>
              <a:spcBef>
                <a:spcPts val="300"/>
              </a:spcBef>
              <a:spcAft>
                <a:spcPts val="0"/>
              </a:spcAft>
              <a:buClr>
                <a:schemeClr val="dk1"/>
              </a:buClr>
              <a:buSzPts val="2000"/>
              <a:buChar char="−"/>
              <a:defRPr sz="2000"/>
            </a:lvl4pPr>
            <a:lvl5pPr marL="2286000" lvl="4" indent="-355600" algn="l">
              <a:lnSpc>
                <a:spcPct val="130000"/>
              </a:lnSpc>
              <a:spcBef>
                <a:spcPts val="300"/>
              </a:spcBef>
              <a:spcAft>
                <a:spcPts val="0"/>
              </a:spcAft>
              <a:buClr>
                <a:schemeClr val="dk1"/>
              </a:buClr>
              <a:buSzPts val="2000"/>
              <a:buChar char="−"/>
              <a:defRPr sz="20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68" name="Google Shape;68;p30"/>
          <p:cNvSpPr txBox="1">
            <a:spLocks noGrp="1"/>
          </p:cNvSpPr>
          <p:nvPr>
            <p:ph type="ctrTitle"/>
          </p:nvPr>
        </p:nvSpPr>
        <p:spPr>
          <a:xfrm>
            <a:off x="684789" y="2114550"/>
            <a:ext cx="3830100" cy="11145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Palatino Linotype"/>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30"/>
          <p:cNvSpPr txBox="1">
            <a:spLocks noGrp="1"/>
          </p:cNvSpPr>
          <p:nvPr>
            <p:ph type="subTitle" idx="2"/>
          </p:nvPr>
        </p:nvSpPr>
        <p:spPr>
          <a:xfrm>
            <a:off x="684789" y="3371850"/>
            <a:ext cx="3830100" cy="571500"/>
          </a:xfrm>
          <a:prstGeom prst="rect">
            <a:avLst/>
          </a:prstGeom>
          <a:noFill/>
          <a:ln>
            <a:noFill/>
          </a:ln>
        </p:spPr>
        <p:txBody>
          <a:bodyPr spcFirstLastPara="1" wrap="square" lIns="0" tIns="0" rIns="0" bIns="0" anchor="t" anchorCtr="0">
            <a:noAutofit/>
          </a:bodyPr>
          <a:lstStyle>
            <a:lvl1pPr lvl="0" algn="l">
              <a:lnSpc>
                <a:spcPct val="130000"/>
              </a:lnSpc>
              <a:spcBef>
                <a:spcPts val="600"/>
              </a:spcBef>
              <a:spcAft>
                <a:spcPts val="0"/>
              </a:spcAft>
              <a:buClr>
                <a:schemeClr val="lt1"/>
              </a:buClr>
              <a:buSzPts val="1400"/>
              <a:buNone/>
              <a:defRPr sz="1400" b="0">
                <a:solidFill>
                  <a:schemeClr val="lt1"/>
                </a:solidFill>
                <a:latin typeface="Tahoma"/>
                <a:ea typeface="Tahoma"/>
                <a:cs typeface="Tahoma"/>
                <a:sym typeface="Tahoma"/>
              </a:defRPr>
            </a:lvl1pPr>
            <a:lvl2pPr lvl="1" algn="ctr">
              <a:lnSpc>
                <a:spcPct val="130000"/>
              </a:lnSpc>
              <a:spcBef>
                <a:spcPts val="600"/>
              </a:spcBef>
              <a:spcAft>
                <a:spcPts val="0"/>
              </a:spcAft>
              <a:buClr>
                <a:schemeClr val="dk1"/>
              </a:buClr>
              <a:buSzPts val="700"/>
              <a:buNone/>
              <a:defRPr sz="700"/>
            </a:lvl2pPr>
            <a:lvl3pPr lvl="2" algn="ctr">
              <a:lnSpc>
                <a:spcPct val="130000"/>
              </a:lnSpc>
              <a:spcBef>
                <a:spcPts val="300"/>
              </a:spcBef>
              <a:spcAft>
                <a:spcPts val="0"/>
              </a:spcAft>
              <a:buClr>
                <a:schemeClr val="dk1"/>
              </a:buClr>
              <a:buSzPts val="600"/>
              <a:buNone/>
              <a:defRPr sz="600"/>
            </a:lvl3pPr>
            <a:lvl4pPr lvl="3" algn="ctr">
              <a:lnSpc>
                <a:spcPct val="130000"/>
              </a:lnSpc>
              <a:spcBef>
                <a:spcPts val="300"/>
              </a:spcBef>
              <a:spcAft>
                <a:spcPts val="0"/>
              </a:spcAft>
              <a:buClr>
                <a:schemeClr val="dk1"/>
              </a:buClr>
              <a:buSzPts val="500"/>
              <a:buNone/>
              <a:defRPr sz="500"/>
            </a:lvl4pPr>
            <a:lvl5pPr lvl="4" algn="ctr">
              <a:lnSpc>
                <a:spcPct val="130000"/>
              </a:lnSpc>
              <a:spcBef>
                <a:spcPts val="300"/>
              </a:spcBef>
              <a:spcAft>
                <a:spcPts val="0"/>
              </a:spcAft>
              <a:buClr>
                <a:schemeClr val="dk1"/>
              </a:buClr>
              <a:buSzPts val="500"/>
              <a:buNone/>
              <a:defRPr sz="500"/>
            </a:lvl5pPr>
            <a:lvl6pPr lvl="5" algn="ctr">
              <a:lnSpc>
                <a:spcPct val="90000"/>
              </a:lnSpc>
              <a:spcBef>
                <a:spcPts val="200"/>
              </a:spcBef>
              <a:spcAft>
                <a:spcPts val="0"/>
              </a:spcAft>
              <a:buClr>
                <a:schemeClr val="dk1"/>
              </a:buClr>
              <a:buSzPts val="500"/>
              <a:buNone/>
              <a:defRPr sz="500"/>
            </a:lvl6pPr>
            <a:lvl7pPr lvl="6" algn="ctr">
              <a:lnSpc>
                <a:spcPct val="90000"/>
              </a:lnSpc>
              <a:spcBef>
                <a:spcPts val="200"/>
              </a:spcBef>
              <a:spcAft>
                <a:spcPts val="0"/>
              </a:spcAft>
              <a:buClr>
                <a:schemeClr val="dk1"/>
              </a:buClr>
              <a:buSzPts val="500"/>
              <a:buNone/>
              <a:defRPr sz="500"/>
            </a:lvl7pPr>
            <a:lvl8pPr lvl="7" algn="ctr">
              <a:lnSpc>
                <a:spcPct val="90000"/>
              </a:lnSpc>
              <a:spcBef>
                <a:spcPts val="200"/>
              </a:spcBef>
              <a:spcAft>
                <a:spcPts val="0"/>
              </a:spcAft>
              <a:buClr>
                <a:schemeClr val="dk1"/>
              </a:buClr>
              <a:buSzPts val="500"/>
              <a:buNone/>
              <a:defRPr sz="500"/>
            </a:lvl8pPr>
            <a:lvl9pPr lvl="8" algn="ctr">
              <a:lnSpc>
                <a:spcPct val="90000"/>
              </a:lnSpc>
              <a:spcBef>
                <a:spcPts val="200"/>
              </a:spcBef>
              <a:spcAft>
                <a:spcPts val="0"/>
              </a:spcAft>
              <a:buClr>
                <a:schemeClr val="dk1"/>
              </a:buClr>
              <a:buSzPts val="500"/>
              <a:buNone/>
              <a:defRPr sz="500"/>
            </a:lvl9pPr>
          </a:lstStyle>
          <a:p>
            <a:endParaRPr/>
          </a:p>
        </p:txBody>
      </p:sp>
      <p:grpSp>
        <p:nvGrpSpPr>
          <p:cNvPr id="70" name="Google Shape;70;p30"/>
          <p:cNvGrpSpPr/>
          <p:nvPr/>
        </p:nvGrpSpPr>
        <p:grpSpPr>
          <a:xfrm>
            <a:off x="8284955" y="4602855"/>
            <a:ext cx="514396" cy="204282"/>
            <a:chOff x="6280716" y="9052560"/>
            <a:chExt cx="805885" cy="320041"/>
          </a:xfrm>
        </p:grpSpPr>
        <p:pic>
          <p:nvPicPr>
            <p:cNvPr id="71" name="Google Shape;71;p30"/>
            <p:cNvPicPr preferRelativeResize="0"/>
            <p:nvPr/>
          </p:nvPicPr>
          <p:blipFill rotWithShape="1">
            <a:blip r:embed="rId3">
              <a:alphaModFix/>
            </a:blip>
            <a:srcRect/>
            <a:stretch/>
          </p:blipFill>
          <p:spPr>
            <a:xfrm>
              <a:off x="6766560" y="9052560"/>
              <a:ext cx="320041" cy="320041"/>
            </a:xfrm>
            <a:prstGeom prst="rect">
              <a:avLst/>
            </a:prstGeom>
            <a:noFill/>
            <a:ln>
              <a:noFill/>
            </a:ln>
          </p:spPr>
        </p:pic>
        <p:pic>
          <p:nvPicPr>
            <p:cNvPr id="72" name="Google Shape;72;p30"/>
            <p:cNvPicPr preferRelativeResize="0"/>
            <p:nvPr/>
          </p:nvPicPr>
          <p:blipFill rotWithShape="1">
            <a:blip r:embed="rId4">
              <a:alphaModFix/>
            </a:blip>
            <a:srcRect/>
            <a:stretch/>
          </p:blipFill>
          <p:spPr>
            <a:xfrm>
              <a:off x="6280716" y="9052560"/>
              <a:ext cx="320040" cy="320040"/>
            </a:xfrm>
            <a:prstGeom prst="rect">
              <a:avLst/>
            </a:prstGeom>
            <a:noFill/>
            <a:ln>
              <a:noFill/>
            </a:ln>
          </p:spPr>
        </p:pic>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13"/>
        <p:cNvGrpSpPr/>
        <p:nvPr/>
      </p:nvGrpSpPr>
      <p:grpSpPr>
        <a:xfrm>
          <a:off x="0" y="0"/>
          <a:ext cx="0" cy="0"/>
          <a:chOff x="0" y="0"/>
          <a:chExt cx="0" cy="0"/>
        </a:xfrm>
      </p:grpSpPr>
      <p:sp>
        <p:nvSpPr>
          <p:cNvPr id="814" name="Google Shape;814;p22"/>
          <p:cNvSpPr txBox="1">
            <a:spLocks noGrp="1"/>
          </p:cNvSpPr>
          <p:nvPr>
            <p:ph type="body" idx="1"/>
          </p:nvPr>
        </p:nvSpPr>
        <p:spPr>
          <a:xfrm>
            <a:off x="684788" y="1714501"/>
            <a:ext cx="7774500" cy="27432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8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815" name="Google Shape;815;p22"/>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6" name="Google Shape;816;p22"/>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817" name="Google Shape;817;p22"/>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818" name="Google Shape;818;p22"/>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Cover Alt">
  <p:cSld name="1_Cover Alt">
    <p:spTree>
      <p:nvGrpSpPr>
        <p:cNvPr id="1" name="Shape 819"/>
        <p:cNvGrpSpPr/>
        <p:nvPr/>
      </p:nvGrpSpPr>
      <p:grpSpPr>
        <a:xfrm>
          <a:off x="0" y="0"/>
          <a:ext cx="0" cy="0"/>
          <a:chOff x="0" y="0"/>
          <a:chExt cx="0" cy="0"/>
        </a:xfrm>
      </p:grpSpPr>
      <p:sp>
        <p:nvSpPr>
          <p:cNvPr id="820" name="Google Shape;820;gcfceae3366_0_72"/>
          <p:cNvSpPr txBox="1">
            <a:spLocks noGrp="1"/>
          </p:cNvSpPr>
          <p:nvPr>
            <p:ph type="title"/>
          </p:nvPr>
        </p:nvSpPr>
        <p:spPr>
          <a:xfrm>
            <a:off x="466344" y="3264410"/>
            <a:ext cx="6665100" cy="1114800"/>
          </a:xfrm>
          <a:prstGeom prst="rect">
            <a:avLst/>
          </a:prstGeom>
          <a:noFill/>
          <a:ln>
            <a:noFill/>
          </a:ln>
        </p:spPr>
        <p:txBody>
          <a:bodyPr spcFirstLastPara="1" wrap="square" lIns="0" tIns="75425" rIns="0" bIns="0" anchor="t" anchorCtr="0">
            <a:noAutofit/>
          </a:bodyPr>
          <a:lstStyle>
            <a:lvl1pPr lvl="0" algn="l" rtl="0">
              <a:lnSpc>
                <a:spcPct val="108000"/>
              </a:lnSpc>
              <a:spcBef>
                <a:spcPts val="600"/>
              </a:spcBef>
              <a:spcAft>
                <a:spcPts val="0"/>
              </a:spcAft>
              <a:buSzPts val="2700"/>
              <a:buNone/>
              <a:defRPr sz="3800">
                <a:solidFill>
                  <a:schemeClr val="dk2"/>
                </a:solidFill>
                <a:latin typeface="Palatino Linotype"/>
                <a:ea typeface="Palatino Linotype"/>
                <a:cs typeface="Palatino Linotype"/>
                <a:sym typeface="Palatino Linotyp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21" name="Google Shape;821;gcfceae3366_0_72"/>
          <p:cNvSpPr txBox="1">
            <a:spLocks noGrp="1"/>
          </p:cNvSpPr>
          <p:nvPr>
            <p:ph type="body" idx="1"/>
          </p:nvPr>
        </p:nvSpPr>
        <p:spPr>
          <a:xfrm>
            <a:off x="384048" y="4379330"/>
            <a:ext cx="1998000" cy="477000"/>
          </a:xfrm>
          <a:prstGeom prst="rect">
            <a:avLst/>
          </a:prstGeom>
          <a:solidFill>
            <a:schemeClr val="lt1"/>
          </a:solidFill>
          <a:ln>
            <a:noFill/>
          </a:ln>
        </p:spPr>
        <p:txBody>
          <a:bodyPr spcFirstLastPara="1" wrap="square" lIns="68575" tIns="13700" rIns="68575" bIns="34275" anchor="t" anchorCtr="0">
            <a:noAutofit/>
          </a:bodyPr>
          <a:lstStyle>
            <a:lvl1pPr marL="457200" marR="0" lvl="0" indent="-228600" algn="l" rtl="0">
              <a:spcBef>
                <a:spcPts val="600"/>
              </a:spcBef>
              <a:spcAft>
                <a:spcPts val="0"/>
              </a:spcAft>
              <a:buSzPts val="1100"/>
              <a:buNone/>
              <a:defRPr sz="1200" b="0" i="0" u="none" strike="noStrike" cap="none">
                <a:solidFill>
                  <a:schemeClr val="accent1"/>
                </a:solidFill>
                <a:latin typeface="Tahoma"/>
                <a:ea typeface="Tahoma"/>
                <a:cs typeface="Tahoma"/>
                <a:sym typeface="Tahoma"/>
              </a:defRPr>
            </a:lvl1pPr>
            <a:lvl2pPr marL="914400" marR="0" lvl="1" indent="-228600" algn="l" rtl="0">
              <a:spcBef>
                <a:spcPts val="600"/>
              </a:spcBef>
              <a:spcAft>
                <a:spcPts val="0"/>
              </a:spcAft>
              <a:buSzPts val="1100"/>
              <a:buNone/>
              <a:defRPr sz="1400" b="0" i="0" u="none" strike="noStrike" cap="none">
                <a:latin typeface="Palatino"/>
                <a:ea typeface="Palatino"/>
                <a:cs typeface="Palatino"/>
                <a:sym typeface="Palatino"/>
              </a:defRPr>
            </a:lvl2pPr>
            <a:lvl3pPr marL="1371600" marR="0" lvl="2" indent="-228600" algn="l" rtl="0">
              <a:spcBef>
                <a:spcPts val="300"/>
              </a:spcBef>
              <a:spcAft>
                <a:spcPts val="0"/>
              </a:spcAft>
              <a:buSzPts val="1100"/>
              <a:buNone/>
              <a:defRPr sz="1400" b="0" i="0" u="none" strike="noStrike" cap="none">
                <a:latin typeface="Palatino"/>
                <a:ea typeface="Palatino"/>
                <a:cs typeface="Palatino"/>
                <a:sym typeface="Palatino"/>
              </a:defRPr>
            </a:lvl3pPr>
            <a:lvl4pPr marL="1828800" marR="0" lvl="3" indent="-228600" algn="l" rtl="0">
              <a:spcBef>
                <a:spcPts val="300"/>
              </a:spcBef>
              <a:spcAft>
                <a:spcPts val="0"/>
              </a:spcAft>
              <a:buSzPts val="1100"/>
              <a:buNone/>
              <a:defRPr sz="1400" b="0" i="0" u="none" strike="noStrike" cap="none">
                <a:latin typeface="Palatino"/>
                <a:ea typeface="Palatino"/>
                <a:cs typeface="Palatino"/>
                <a:sym typeface="Palatino"/>
              </a:defRPr>
            </a:lvl4pPr>
            <a:lvl5pPr marL="2286000" marR="0" lvl="4" indent="-228600" algn="l" rtl="0">
              <a:spcBef>
                <a:spcPts val="300"/>
              </a:spcBef>
              <a:spcAft>
                <a:spcPts val="0"/>
              </a:spcAft>
              <a:buSzPts val="1100"/>
              <a:buNone/>
              <a:defRPr sz="1400" b="0" i="0" u="none" strike="noStrike" cap="none">
                <a:latin typeface="Palatino"/>
                <a:ea typeface="Palatino"/>
                <a:cs typeface="Palatino"/>
                <a:sym typeface="Palatino"/>
              </a:defRPr>
            </a:lvl5pPr>
            <a:lvl6pPr marL="2743200" marR="0" lvl="5" indent="-228600" algn="l" rtl="0">
              <a:spcBef>
                <a:spcPts val="200"/>
              </a:spcBef>
              <a:spcAft>
                <a:spcPts val="0"/>
              </a:spcAft>
              <a:buSzPts val="1100"/>
              <a:buNone/>
              <a:defRPr sz="1400" b="0" i="0" u="none" strike="noStrike" cap="none">
                <a:latin typeface="Tahoma"/>
                <a:ea typeface="Tahoma"/>
                <a:cs typeface="Tahoma"/>
                <a:sym typeface="Tahoma"/>
              </a:defRPr>
            </a:lvl6pPr>
            <a:lvl7pPr marL="3200400" marR="0" lvl="6" indent="-228600" algn="l" rtl="0">
              <a:spcBef>
                <a:spcPts val="200"/>
              </a:spcBef>
              <a:spcAft>
                <a:spcPts val="0"/>
              </a:spcAft>
              <a:buSzPts val="1100"/>
              <a:buNone/>
              <a:defRPr sz="1400" b="0" i="0" u="none" strike="noStrike" cap="none">
                <a:latin typeface="Tahoma"/>
                <a:ea typeface="Tahoma"/>
                <a:cs typeface="Tahoma"/>
                <a:sym typeface="Tahoma"/>
              </a:defRPr>
            </a:lvl7pPr>
            <a:lvl8pPr marL="3657600" marR="0" lvl="7" indent="-228600" algn="l" rtl="0">
              <a:spcBef>
                <a:spcPts val="200"/>
              </a:spcBef>
              <a:spcAft>
                <a:spcPts val="0"/>
              </a:spcAft>
              <a:buSzPts val="1100"/>
              <a:buNone/>
              <a:defRPr sz="1400" b="0" i="0" u="none" strike="noStrike" cap="none">
                <a:latin typeface="Tahoma"/>
                <a:ea typeface="Tahoma"/>
                <a:cs typeface="Tahoma"/>
                <a:sym typeface="Tahoma"/>
              </a:defRPr>
            </a:lvl8pPr>
            <a:lvl9pPr marL="4114800" marR="0" lvl="8" indent="-228600" algn="l" rtl="0">
              <a:spcBef>
                <a:spcPts val="200"/>
              </a:spcBef>
              <a:spcAft>
                <a:spcPts val="0"/>
              </a:spcAft>
              <a:buSzPts val="1100"/>
              <a:buNone/>
              <a:defRPr sz="1400" b="0" i="0" u="none" strike="noStrike" cap="none">
                <a:latin typeface="Tahoma"/>
                <a:ea typeface="Tahoma"/>
                <a:cs typeface="Tahoma"/>
                <a:sym typeface="Tahoma"/>
              </a:defRPr>
            </a:lvl9pPr>
          </a:lstStyle>
          <a:p>
            <a:endParaRPr/>
          </a:p>
        </p:txBody>
      </p:sp>
      <p:sp>
        <p:nvSpPr>
          <p:cNvPr id="822" name="Google Shape;822;gcfceae3366_0_72"/>
          <p:cNvSpPr/>
          <p:nvPr/>
        </p:nvSpPr>
        <p:spPr>
          <a:xfrm>
            <a:off x="5878489" y="0"/>
            <a:ext cx="3265500" cy="37614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000">
              <a:solidFill>
                <a:schemeClr val="dk1"/>
              </a:solidFill>
              <a:latin typeface="Tahoma"/>
              <a:ea typeface="Tahoma"/>
              <a:cs typeface="Tahoma"/>
              <a:sym typeface="Tahoma"/>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Body text - Blue">
    <p:spTree>
      <p:nvGrpSpPr>
        <p:cNvPr id="1" name=""/>
        <p:cNvGrpSpPr/>
        <p:nvPr/>
      </p:nvGrpSpPr>
      <p:grpSpPr>
        <a:xfrm>
          <a:off x="0" y="0"/>
          <a:ext cx="0" cy="0"/>
          <a:chOff x="0" y="0"/>
          <a:chExt cx="0" cy="0"/>
        </a:xfrm>
      </p:grpSpPr>
      <p:sp>
        <p:nvSpPr>
          <p:cNvPr id="7" name="object 3"/>
          <p:cNvSpPr/>
          <p:nvPr userDrawn="1"/>
        </p:nvSpPr>
        <p:spPr>
          <a:xfrm>
            <a:off x="0" y="0"/>
            <a:ext cx="9144000" cy="51435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283566"/>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srgbClr val="293666"/>
              </a:solidFill>
              <a:effectLst/>
              <a:uLnTx/>
              <a:uFillTx/>
              <a:latin typeface="Palatino" charset="0"/>
              <a:ea typeface="Palatino" charset="0"/>
              <a:cs typeface="Palatino" charset="0"/>
            </a:endParaRPr>
          </a:p>
        </p:txBody>
      </p:sp>
      <p:pic>
        <p:nvPicPr>
          <p:cNvPr id="6" name="Picture 5">
            <a:extLst>
              <a:ext uri="{FF2B5EF4-FFF2-40B4-BE49-F238E27FC236}">
                <a16:creationId xmlns:a16="http://schemas.microsoft.com/office/drawing/2014/main" id="{C22A6B72-9C6D-4CBE-B013-68011B6D1A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8839" y="220907"/>
            <a:ext cx="646948" cy="646948"/>
          </a:xfrm>
          <a:prstGeom prst="rect">
            <a:avLst/>
          </a:prstGeom>
        </p:spPr>
      </p:pic>
      <p:sp>
        <p:nvSpPr>
          <p:cNvPr id="2" name="Slide Number Placeholder 1">
            <a:extLst>
              <a:ext uri="{FF2B5EF4-FFF2-40B4-BE49-F238E27FC236}">
                <a16:creationId xmlns:a16="http://schemas.microsoft.com/office/drawing/2014/main" id="{E0F6D168-AD3B-4482-9B99-982D013EA529}"/>
              </a:ext>
            </a:extLst>
          </p:cNvPr>
          <p:cNvSpPr>
            <a:spLocks noGrp="1"/>
          </p:cNvSpPr>
          <p:nvPr>
            <p:ph type="sldNum" sz="quarter" idx="10"/>
          </p:nvPr>
        </p:nvSpPr>
        <p:spPr/>
        <p:txBody>
          <a:bodyPr/>
          <a:lstStyle>
            <a:lvl1pPr>
              <a:defRPr>
                <a:solidFill>
                  <a:schemeClr val="bg1"/>
                </a:solidFill>
              </a:defRPr>
            </a:lvl1pPr>
          </a:lstStyle>
          <a:p>
            <a:pPr defTabSz="685800">
              <a:buClrTx/>
            </a:pPr>
            <a:fld id="{0DBC6E88-14D8-4748-BAD0-BE945F1CBA18}" type="slidenum">
              <a:rPr lang="en-US" sz="1350" kern="1200" smtClean="0">
                <a:solidFill>
                  <a:prstClr val="white"/>
                </a:solidFill>
                <a:latin typeface="Tahoma"/>
                <a:ea typeface="+mn-ea"/>
                <a:cs typeface="+mn-cs"/>
              </a:rPr>
              <a:pPr defTabSz="685800">
                <a:buClrTx/>
              </a:pPr>
              <a:t>‹#›</a:t>
            </a:fld>
            <a:endParaRPr lang="en-US" sz="1350" kern="1200">
              <a:solidFill>
                <a:prstClr val="white"/>
              </a:solidFill>
              <a:latin typeface="Tahoma"/>
              <a:ea typeface="+mn-ea"/>
              <a:cs typeface="+mn-cs"/>
            </a:endParaRPr>
          </a:p>
        </p:txBody>
      </p:sp>
      <p:sp>
        <p:nvSpPr>
          <p:cNvPr id="10" name="Title 1">
            <a:extLst>
              <a:ext uri="{FF2B5EF4-FFF2-40B4-BE49-F238E27FC236}">
                <a16:creationId xmlns:a16="http://schemas.microsoft.com/office/drawing/2014/main" id="{D5FE7DC8-F485-43EC-8728-35224CAB57D9}"/>
              </a:ext>
            </a:extLst>
          </p:cNvPr>
          <p:cNvSpPr>
            <a:spLocks noGrp="1"/>
          </p:cNvSpPr>
          <p:nvPr>
            <p:ph type="title" hasCustomPrompt="1"/>
          </p:nvPr>
        </p:nvSpPr>
        <p:spPr>
          <a:xfrm>
            <a:off x="612233" y="2078207"/>
            <a:ext cx="7090664" cy="491673"/>
          </a:xfrm>
          <a:prstGeom prst="rect">
            <a:avLst/>
          </a:prstGeom>
        </p:spPr>
        <p:txBody>
          <a:bodyPr tIns="9144"/>
          <a:lstStyle>
            <a:lvl1pPr>
              <a:defRPr sz="3150" baseline="0">
                <a:solidFill>
                  <a:schemeClr val="bg1"/>
                </a:solidFill>
                <a:latin typeface="Palatino Linotype" panose="02040502050505030304" pitchFamily="18" charset="0"/>
                <a:ea typeface="Tahoma" panose="020B0604030504040204" pitchFamily="34" charset="0"/>
                <a:cs typeface="Tahoma" panose="020B0604030504040204" pitchFamily="34" charset="0"/>
              </a:defRPr>
            </a:lvl1pPr>
          </a:lstStyle>
          <a:p>
            <a:r>
              <a:rPr lang="en-US"/>
              <a:t>Section break option #2: Click to edit.</a:t>
            </a:r>
          </a:p>
        </p:txBody>
      </p:sp>
    </p:spTree>
    <p:extLst>
      <p:ext uri="{BB962C8B-B14F-4D97-AF65-F5344CB8AC3E}">
        <p14:creationId xmlns:p14="http://schemas.microsoft.com/office/powerpoint/2010/main" val="6641997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ack cover">
    <p:spTree>
      <p:nvGrpSpPr>
        <p:cNvPr id="1" name=""/>
        <p:cNvGrpSpPr/>
        <p:nvPr/>
      </p:nvGrpSpPr>
      <p:grpSpPr>
        <a:xfrm>
          <a:off x="0" y="0"/>
          <a:ext cx="0" cy="0"/>
          <a:chOff x="0" y="0"/>
          <a:chExt cx="0" cy="0"/>
        </a:xfrm>
      </p:grpSpPr>
      <p:sp>
        <p:nvSpPr>
          <p:cNvPr id="13" name="object 2"/>
          <p:cNvSpPr/>
          <p:nvPr userDrawn="1"/>
        </p:nvSpPr>
        <p:spPr>
          <a:xfrm>
            <a:off x="0" y="0"/>
            <a:ext cx="9144000" cy="51435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283566"/>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93666"/>
                </a:solidFill>
                <a:effectLst/>
                <a:uLnTx/>
                <a:uFillTx/>
                <a:latin typeface="Tahoma"/>
                <a:ea typeface="+mn-ea"/>
                <a:cs typeface="+mn-cs"/>
              </a:rPr>
              <a:t>Camden Coalition of Healthcare Providers</a:t>
            </a:r>
          </a:p>
        </p:txBody>
      </p:sp>
      <p:pic>
        <p:nvPicPr>
          <p:cNvPr id="8" name="Picture 7">
            <a:extLst>
              <a:ext uri="{FF2B5EF4-FFF2-40B4-BE49-F238E27FC236}">
                <a16:creationId xmlns:a16="http://schemas.microsoft.com/office/drawing/2014/main" id="{0E0F3EF9-8A44-4AF6-A11F-0967A578B3BD}"/>
              </a:ext>
            </a:extLst>
          </p:cNvPr>
          <p:cNvPicPr>
            <a:picLocks noChangeAspect="1"/>
          </p:cNvPicPr>
          <p:nvPr userDrawn="1"/>
        </p:nvPicPr>
        <p:blipFill>
          <a:blip r:embed="rId2"/>
          <a:stretch>
            <a:fillRect/>
          </a:stretch>
        </p:blipFill>
        <p:spPr>
          <a:xfrm>
            <a:off x="6231134" y="3751641"/>
            <a:ext cx="1039304" cy="1039304"/>
          </a:xfrm>
          <a:prstGeom prst="rect">
            <a:avLst/>
          </a:prstGeom>
        </p:spPr>
      </p:pic>
      <p:sp>
        <p:nvSpPr>
          <p:cNvPr id="3" name="TextBox 2">
            <a:extLst>
              <a:ext uri="{FF2B5EF4-FFF2-40B4-BE49-F238E27FC236}">
                <a16:creationId xmlns:a16="http://schemas.microsoft.com/office/drawing/2014/main" id="{95C776D7-DF33-4DF9-A661-A807F42A2291}"/>
              </a:ext>
            </a:extLst>
          </p:cNvPr>
          <p:cNvSpPr txBox="1"/>
          <p:nvPr userDrawn="1"/>
        </p:nvSpPr>
        <p:spPr>
          <a:xfrm>
            <a:off x="521424" y="1894037"/>
            <a:ext cx="6488302" cy="18063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a:ea typeface="+mn-ea"/>
                <a:cs typeface="+mn-cs"/>
              </a:rPr>
              <a:t>National Center for Complex Health and Social Needs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Tahoma"/>
                <a:ea typeface="+mn-ea"/>
                <a:cs typeface="+mn-cs"/>
              </a:rPr>
              <a:t>An initiative of the Camden Coalition of Healthcare Providers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788" b="1" i="0" u="none" strike="noStrike" kern="1200" cap="none" spc="0" normalizeH="0" baseline="0" noProof="0">
              <a:ln>
                <a:noFill/>
              </a:ln>
              <a:solidFill>
                <a:prstClr val="white"/>
              </a:solidFill>
              <a:effectLst/>
              <a:uLnTx/>
              <a:uFillTx/>
              <a:latin typeface="Tahom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Tahoma"/>
                <a:ea typeface="+mn-ea"/>
                <a:cs typeface="+mn-cs"/>
              </a:rPr>
              <a:t>www.nationalcomplex.care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Tahoma"/>
                <a:ea typeface="+mn-ea"/>
                <a:cs typeface="+mn-cs"/>
              </a:rPr>
              <a:t>@</a:t>
            </a:r>
            <a:r>
              <a:rPr kumimoji="0" lang="en-US" sz="1500" b="0" i="0" u="none" strike="noStrike" kern="1200" cap="none" spc="0" normalizeH="0" baseline="0" noProof="0" err="1">
                <a:ln>
                  <a:noFill/>
                </a:ln>
                <a:solidFill>
                  <a:prstClr val="white"/>
                </a:solidFill>
                <a:effectLst/>
                <a:uLnTx/>
                <a:uFillTx/>
                <a:latin typeface="Tahoma"/>
                <a:ea typeface="+mn-ea"/>
                <a:cs typeface="+mn-cs"/>
              </a:rPr>
              <a:t>natlcomplexcare</a:t>
            </a:r>
            <a:endParaRPr kumimoji="0" lang="en-US" sz="1500" b="0" i="0" u="none" strike="noStrike" kern="1200" cap="none" spc="0" normalizeH="0" baseline="0" noProof="0">
              <a:ln>
                <a:noFill/>
              </a:ln>
              <a:solidFill>
                <a:prstClr val="white"/>
              </a:solidFill>
              <a:effectLst/>
              <a:uLnTx/>
              <a:uFillTx/>
              <a:latin typeface="Tahom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Tahom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Tahoma"/>
                <a:ea typeface="+mn-ea"/>
                <a:cs typeface="+mn-cs"/>
              </a:rPr>
              <a:t>800 Cooper St., 7</a:t>
            </a:r>
            <a:r>
              <a:rPr kumimoji="0" lang="en-US" sz="1500" b="0" i="0" u="none" strike="noStrike" kern="1200" cap="none" spc="0" normalizeH="0" baseline="30000" noProof="0">
                <a:ln>
                  <a:noFill/>
                </a:ln>
                <a:solidFill>
                  <a:prstClr val="white"/>
                </a:solidFill>
                <a:effectLst/>
                <a:uLnTx/>
                <a:uFillTx/>
                <a:latin typeface="Tahoma"/>
                <a:ea typeface="+mn-ea"/>
                <a:cs typeface="+mn-cs"/>
              </a:rPr>
              <a:t>th</a:t>
            </a:r>
            <a:r>
              <a:rPr kumimoji="0" lang="en-US" sz="1500" b="0" i="0" u="none" strike="noStrike" kern="1200" cap="none" spc="0" normalizeH="0" baseline="0" noProof="0">
                <a:ln>
                  <a:noFill/>
                </a:ln>
                <a:solidFill>
                  <a:prstClr val="white"/>
                </a:solidFill>
                <a:effectLst/>
                <a:uLnTx/>
                <a:uFillTx/>
                <a:latin typeface="Tahoma"/>
                <a:ea typeface="+mn-ea"/>
                <a:cs typeface="+mn-cs"/>
              </a:rPr>
              <a:t> Floor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Tahoma"/>
                <a:ea typeface="+mn-ea"/>
                <a:cs typeface="+mn-cs"/>
              </a:rPr>
              <a:t>Camden, NJ 08102</a:t>
            </a:r>
          </a:p>
        </p:txBody>
      </p:sp>
      <p:sp>
        <p:nvSpPr>
          <p:cNvPr id="4" name="TextBox 3">
            <a:extLst>
              <a:ext uri="{FF2B5EF4-FFF2-40B4-BE49-F238E27FC236}">
                <a16:creationId xmlns:a16="http://schemas.microsoft.com/office/drawing/2014/main" id="{5C9D1930-B96C-4FE1-B6D0-BD6786F62C04}"/>
              </a:ext>
            </a:extLst>
          </p:cNvPr>
          <p:cNvSpPr txBox="1"/>
          <p:nvPr userDrawn="1"/>
        </p:nvSpPr>
        <p:spPr>
          <a:xfrm>
            <a:off x="521424" y="1114765"/>
            <a:ext cx="3794264"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4" normalizeH="0" baseline="0" noProof="0">
                <a:ln>
                  <a:noFill/>
                </a:ln>
                <a:solidFill>
                  <a:srgbClr val="E8AB30"/>
                </a:solidFill>
                <a:effectLst/>
                <a:uLnTx/>
                <a:uFillTx/>
                <a:latin typeface="Palatino Linotype" panose="02040502050505030304" pitchFamily="18" charset="0"/>
                <a:ea typeface="+mn-ea"/>
                <a:cs typeface="+mn-cs"/>
              </a:rPr>
              <a:t>Thank you!</a:t>
            </a:r>
            <a:endParaRPr kumimoji="0" lang="en-US" sz="4050" b="0" i="0" u="none" strike="noStrike" kern="1200" cap="none" spc="0" normalizeH="0" baseline="0" noProof="0">
              <a:ln>
                <a:noFill/>
              </a:ln>
              <a:solidFill>
                <a:srgbClr val="E8AB30"/>
              </a:solidFill>
              <a:effectLst/>
              <a:uLnTx/>
              <a:uFillTx/>
              <a:latin typeface="Palatino Linotype" panose="02040502050505030304" pitchFamily="18" charset="0"/>
              <a:ea typeface="+mn-ea"/>
              <a:cs typeface="+mn-cs"/>
            </a:endParaRPr>
          </a:p>
        </p:txBody>
      </p:sp>
      <p:pic>
        <p:nvPicPr>
          <p:cNvPr id="6" name="Picture 5">
            <a:extLst>
              <a:ext uri="{FF2B5EF4-FFF2-40B4-BE49-F238E27FC236}">
                <a16:creationId xmlns:a16="http://schemas.microsoft.com/office/drawing/2014/main" id="{613EF2FB-1CA9-4537-B7FC-5310C48B7F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1150" y="3677218"/>
            <a:ext cx="1188152" cy="1188152"/>
          </a:xfrm>
          <a:prstGeom prst="rect">
            <a:avLst/>
          </a:prstGeom>
        </p:spPr>
      </p:pic>
    </p:spTree>
    <p:extLst>
      <p:ext uri="{BB962C8B-B14F-4D97-AF65-F5344CB8AC3E}">
        <p14:creationId xmlns:p14="http://schemas.microsoft.com/office/powerpoint/2010/main" val="1959530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3129981-1769-2C42-8E53-8784DF3062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99175" y="4367928"/>
            <a:ext cx="1020512" cy="619092"/>
          </a:xfrm>
          <a:prstGeom prst="rect">
            <a:avLst/>
          </a:prstGeom>
        </p:spPr>
      </p:pic>
      <p:pic>
        <p:nvPicPr>
          <p:cNvPr id="8" name="Graphic 7">
            <a:extLst>
              <a:ext uri="{FF2B5EF4-FFF2-40B4-BE49-F238E27FC236}">
                <a16:creationId xmlns:a16="http://schemas.microsoft.com/office/drawing/2014/main" id="{B0A53193-C737-A04A-B308-8609B04D9C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984165" y="3426672"/>
            <a:ext cx="985658" cy="985658"/>
          </a:xfrm>
          <a:prstGeom prst="rect">
            <a:avLst/>
          </a:prstGeom>
        </p:spPr>
      </p:pic>
      <p:sp>
        <p:nvSpPr>
          <p:cNvPr id="11" name="Title 10">
            <a:extLst>
              <a:ext uri="{FF2B5EF4-FFF2-40B4-BE49-F238E27FC236}">
                <a16:creationId xmlns:a16="http://schemas.microsoft.com/office/drawing/2014/main" id="{4B7656A2-1767-8460-CB35-A9EC19252DE6}"/>
              </a:ext>
            </a:extLst>
          </p:cNvPr>
          <p:cNvSpPr>
            <a:spLocks noGrp="1"/>
          </p:cNvSpPr>
          <p:nvPr>
            <p:ph type="title" hasCustomPrompt="1"/>
          </p:nvPr>
        </p:nvSpPr>
        <p:spPr>
          <a:xfrm>
            <a:off x="1793236" y="1388789"/>
            <a:ext cx="5659070" cy="2365922"/>
          </a:xfrm>
          <a:prstGeom prst="rect">
            <a:avLst/>
          </a:prstGeom>
        </p:spPr>
        <p:txBody>
          <a:bodyPr/>
          <a:lstStyle>
            <a:lvl1pPr>
              <a:defRPr sz="5400"/>
            </a:lvl1pPr>
          </a:lstStyle>
          <a:p>
            <a:r>
              <a:rPr lang="en-US"/>
              <a:t>Title of your presentation goes here </a:t>
            </a:r>
          </a:p>
        </p:txBody>
      </p:sp>
      <p:sp>
        <p:nvSpPr>
          <p:cNvPr id="15" name="Text Placeholder 14">
            <a:extLst>
              <a:ext uri="{FF2B5EF4-FFF2-40B4-BE49-F238E27FC236}">
                <a16:creationId xmlns:a16="http://schemas.microsoft.com/office/drawing/2014/main" id="{9D44B6B4-2C8A-5DF9-BD96-4E5F8EBE5424}"/>
              </a:ext>
            </a:extLst>
          </p:cNvPr>
          <p:cNvSpPr>
            <a:spLocks noGrp="1"/>
          </p:cNvSpPr>
          <p:nvPr>
            <p:ph type="body" sz="quarter" idx="12" hasCustomPrompt="1"/>
          </p:nvPr>
        </p:nvSpPr>
        <p:spPr>
          <a:xfrm>
            <a:off x="1793081" y="3780187"/>
            <a:ext cx="5659224" cy="920240"/>
          </a:xfrm>
          <a:prstGeom prst="rect">
            <a:avLst/>
          </a:prstGeom>
        </p:spPr>
        <p:txBody>
          <a:bodyPr/>
          <a:lstStyle>
            <a:lvl1pPr marL="0" indent="0">
              <a:buNone/>
              <a:defRPr sz="1500"/>
            </a:lvl1pPr>
          </a:lstStyle>
          <a:p>
            <a:pPr lvl="0"/>
            <a:r>
              <a:rPr lang="en-US"/>
              <a:t>Presenter name, Organization </a:t>
            </a:r>
          </a:p>
          <a:p>
            <a:pPr lvl="0"/>
            <a:r>
              <a:rPr lang="en-US"/>
              <a:t>Presenter name, Organization</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Presenter name, Organization </a:t>
            </a:r>
          </a:p>
          <a:p>
            <a:pPr lvl="0"/>
            <a:endParaRPr lang="en-US"/>
          </a:p>
        </p:txBody>
      </p:sp>
    </p:spTree>
    <p:extLst>
      <p:ext uri="{BB962C8B-B14F-4D97-AF65-F5344CB8AC3E}">
        <p14:creationId xmlns:p14="http://schemas.microsoft.com/office/powerpoint/2010/main" val="281511672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3856481"/>
            <a:ext cx="8468145"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2282933"/>
            <a:ext cx="8272211" cy="1123130"/>
          </a:xfrm>
        </p:spPr>
        <p:txBody>
          <a:bodyPr anchor="b">
            <a:normAutofit/>
          </a:bodyPr>
          <a:lstStyle>
            <a:lvl1pPr algn="l">
              <a:defRPr sz="27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435895" y="3406063"/>
            <a:ext cx="8272211" cy="450417"/>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2DBB3B1-545D-434A-A9F4-E200DF6C0BE6}" type="datetime1">
              <a:rPr lang="en-US" smtClean="0"/>
              <a:t>7/26/2023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Hamilton County Office of Addiction Response</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C460330-6907-4973-9CCA-5F9DF23F29AC}" type="slidenum">
              <a:rPr lang="en-US" smtClean="0"/>
              <a:t>‹#›</a:t>
            </a:fld>
            <a:endParaRPr lang="en-US"/>
          </a:p>
        </p:txBody>
      </p:sp>
    </p:spTree>
    <p:extLst>
      <p:ext uri="{BB962C8B-B14F-4D97-AF65-F5344CB8AC3E}">
        <p14:creationId xmlns:p14="http://schemas.microsoft.com/office/powerpoint/2010/main" val="27661927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547244"/>
            <a:ext cx="8272212" cy="741249"/>
          </a:xfrm>
        </p:spPr>
        <p:txBody>
          <a:bodyPr/>
          <a:lstStyle/>
          <a:p>
            <a:r>
              <a:rPr lang="en-US"/>
              <a:t>Click to edit Master title style</a:t>
            </a:r>
          </a:p>
        </p:txBody>
      </p:sp>
      <p:sp>
        <p:nvSpPr>
          <p:cNvPr id="3" name="Text Placeholder 2"/>
          <p:cNvSpPr>
            <a:spLocks noGrp="1"/>
          </p:cNvSpPr>
          <p:nvPr>
            <p:ph type="body" idx="1"/>
          </p:nvPr>
        </p:nvSpPr>
        <p:spPr>
          <a:xfrm>
            <a:off x="665415" y="1688169"/>
            <a:ext cx="3815306" cy="402004"/>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35896" y="2194540"/>
            <a:ext cx="4044825"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92802" y="1688169"/>
            <a:ext cx="3815305" cy="415030"/>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282" y="2194540"/>
            <a:ext cx="4044825"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85068F-FD9F-4671-BEB2-C88184B9EDEF}" type="datetime1">
              <a:rPr lang="en-US" smtClean="0"/>
              <a:t>7/26/2023</a:t>
            </a:fld>
            <a:endParaRPr lang="en-US"/>
          </a:p>
        </p:txBody>
      </p:sp>
      <p:sp>
        <p:nvSpPr>
          <p:cNvPr id="8" name="Footer Placeholder 7"/>
          <p:cNvSpPr>
            <a:spLocks noGrp="1"/>
          </p:cNvSpPr>
          <p:nvPr>
            <p:ph type="ftr" sz="quarter" idx="11"/>
          </p:nvPr>
        </p:nvSpPr>
        <p:spPr/>
        <p:txBody>
          <a:bodyPr/>
          <a:lstStyle/>
          <a:p>
            <a:r>
              <a:rPr lang="en-US"/>
              <a:t>Hamilton County Office of Addiction Response</a:t>
            </a:r>
          </a:p>
        </p:txBody>
      </p:sp>
      <p:sp>
        <p:nvSpPr>
          <p:cNvPr id="9" name="Slide Number Placeholder 8"/>
          <p:cNvSpPr>
            <a:spLocks noGrp="1"/>
          </p:cNvSpPr>
          <p:nvPr>
            <p:ph type="sldNum" sz="quarter" idx="12"/>
          </p:nvPr>
        </p:nvSpPr>
        <p:spPr/>
        <p:txBody>
          <a:bodyPr/>
          <a:lstStyle/>
          <a:p>
            <a:fld id="{AC460330-6907-4973-9CCA-5F9DF23F29AC}" type="slidenum">
              <a:rPr lang="en-US" smtClean="0"/>
              <a:t>‹#›</a:t>
            </a:fld>
            <a:endParaRPr lang="en-US"/>
          </a:p>
        </p:txBody>
      </p:sp>
    </p:spTree>
    <p:extLst>
      <p:ext uri="{BB962C8B-B14F-4D97-AF65-F5344CB8AC3E}">
        <p14:creationId xmlns:p14="http://schemas.microsoft.com/office/powerpoint/2010/main" val="6199833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033339-2CDC-4BAA-994F-D244D3237B81}" type="datetime1">
              <a:rPr lang="en-US" smtClean="0"/>
              <a:t>7/26/2023</a:t>
            </a:fld>
            <a:endParaRPr lang="en-US"/>
          </a:p>
        </p:txBody>
      </p:sp>
      <p:sp>
        <p:nvSpPr>
          <p:cNvPr id="3" name="Footer Placeholder 2"/>
          <p:cNvSpPr>
            <a:spLocks noGrp="1"/>
          </p:cNvSpPr>
          <p:nvPr>
            <p:ph type="ftr" sz="quarter" idx="11"/>
          </p:nvPr>
        </p:nvSpPr>
        <p:spPr/>
        <p:txBody>
          <a:bodyPr/>
          <a:lstStyle/>
          <a:p>
            <a:r>
              <a:rPr lang="en-US"/>
              <a:t>Hamilton County Office of Addiction Response</a:t>
            </a:r>
          </a:p>
        </p:txBody>
      </p:sp>
      <p:sp>
        <p:nvSpPr>
          <p:cNvPr id="4" name="Slide Number Placeholder 3"/>
          <p:cNvSpPr>
            <a:spLocks noGrp="1"/>
          </p:cNvSpPr>
          <p:nvPr>
            <p:ph type="sldNum" sz="quarter" idx="12"/>
          </p:nvPr>
        </p:nvSpPr>
        <p:spPr/>
        <p:txBody>
          <a:bodyPr/>
          <a:lstStyle/>
          <a:p>
            <a:fld id="{AC460330-6907-4973-9CCA-5F9DF23F29AC}" type="slidenum">
              <a:rPr lang="en-US" smtClean="0"/>
              <a:t>‹#›</a:t>
            </a:fld>
            <a:endParaRPr lang="en-US"/>
          </a:p>
        </p:txBody>
      </p:sp>
    </p:spTree>
    <p:extLst>
      <p:ext uri="{BB962C8B-B14F-4D97-AF65-F5344CB8AC3E}">
        <p14:creationId xmlns:p14="http://schemas.microsoft.com/office/powerpoint/2010/main" val="23642756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617"/>
            <a:ext cx="8272212" cy="760350"/>
          </a:xfrm>
        </p:spPr>
        <p:txBody>
          <a:bodyPr/>
          <a:lstStyle/>
          <a:p>
            <a:r>
              <a:rPr lang="en-US"/>
              <a:t>Click to edit Master title style</a:t>
            </a:r>
          </a:p>
        </p:txBody>
      </p:sp>
      <p:sp>
        <p:nvSpPr>
          <p:cNvPr id="3" name="Content Placeholder 2"/>
          <p:cNvSpPr>
            <a:spLocks noGrp="1"/>
          </p:cNvSpPr>
          <p:nvPr>
            <p:ph idx="1"/>
          </p:nvPr>
        </p:nvSpPr>
        <p:spPr>
          <a:xfrm>
            <a:off x="435895" y="1635373"/>
            <a:ext cx="8272211" cy="2758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47C674-C69A-407C-ADEA-DA9D29274E89}" type="datetime1">
              <a:rPr lang="en-US" smtClean="0"/>
              <a:t>7/26/2023</a:t>
            </a:fld>
            <a:endParaRPr lang="en-US"/>
          </a:p>
        </p:txBody>
      </p:sp>
      <p:sp>
        <p:nvSpPr>
          <p:cNvPr id="5" name="Footer Placeholder 4"/>
          <p:cNvSpPr>
            <a:spLocks noGrp="1"/>
          </p:cNvSpPr>
          <p:nvPr>
            <p:ph type="ftr" sz="quarter" idx="11"/>
          </p:nvPr>
        </p:nvSpPr>
        <p:spPr/>
        <p:txBody>
          <a:bodyPr/>
          <a:lstStyle/>
          <a:p>
            <a:r>
              <a:rPr lang="en-US"/>
              <a:t>Hamilton County Office of Addiction Response</a:t>
            </a:r>
          </a:p>
        </p:txBody>
      </p:sp>
      <p:sp>
        <p:nvSpPr>
          <p:cNvPr id="6" name="Slide Number Placeholder 5"/>
          <p:cNvSpPr>
            <a:spLocks noGrp="1"/>
          </p:cNvSpPr>
          <p:nvPr>
            <p:ph type="sldNum" sz="quarter" idx="12"/>
          </p:nvPr>
        </p:nvSpPr>
        <p:spPr>
          <a:xfrm>
            <a:off x="7918725" y="4467103"/>
            <a:ext cx="789381" cy="273844"/>
          </a:xfrm>
        </p:spPr>
        <p:txBody>
          <a:bodyPr/>
          <a:lstStyle/>
          <a:p>
            <a:fld id="{AC460330-6907-4973-9CCA-5F9DF23F29AC}" type="slidenum">
              <a:rPr lang="en-US" smtClean="0"/>
              <a:t>‹#›</a:t>
            </a:fld>
            <a:endParaRPr lang="en-US"/>
          </a:p>
        </p:txBody>
      </p:sp>
    </p:spTree>
    <p:extLst>
      <p:ext uri="{BB962C8B-B14F-4D97-AF65-F5344CB8AC3E}">
        <p14:creationId xmlns:p14="http://schemas.microsoft.com/office/powerpoint/2010/main" val="15017844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0" y="2314324"/>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765324"/>
            <a:ext cx="8245162" cy="1106260"/>
          </a:xfrm>
          <a:effectLst/>
        </p:spPr>
        <p:txBody>
          <a:bodyPr anchor="b">
            <a:normAutofit/>
          </a:bodyPr>
          <a:lstStyle>
            <a:lvl1pPr>
              <a:defRPr sz="27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5895" y="1871584"/>
            <a:ext cx="8245160" cy="44274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704463" y="4467103"/>
            <a:ext cx="2133600" cy="273844"/>
          </a:xfrm>
        </p:spPr>
        <p:txBody>
          <a:bodyPr/>
          <a:lstStyle>
            <a:lvl1pPr>
              <a:defRPr>
                <a:solidFill>
                  <a:schemeClr val="accent1">
                    <a:lumMod val="75000"/>
                    <a:lumOff val="25000"/>
                  </a:schemeClr>
                </a:solidFill>
              </a:defRPr>
            </a:lvl1pPr>
          </a:lstStyle>
          <a:p>
            <a:fld id="{8B329603-83F3-4F56-93BC-579BDC71BC1C}" type="datetime1">
              <a:rPr lang="en-US" smtClean="0"/>
              <a:t>7/26/2023</a:t>
            </a:fld>
            <a:endParaRPr lang="en-US"/>
          </a:p>
        </p:txBody>
      </p:sp>
      <p:sp>
        <p:nvSpPr>
          <p:cNvPr id="5" name="Footer Placeholder 4"/>
          <p:cNvSpPr>
            <a:spLocks noGrp="1"/>
          </p:cNvSpPr>
          <p:nvPr>
            <p:ph type="ftr" sz="quarter" idx="11"/>
          </p:nvPr>
        </p:nvSpPr>
        <p:spPr>
          <a:xfrm>
            <a:off x="435894" y="4463859"/>
            <a:ext cx="5187908" cy="273844"/>
          </a:xfrm>
        </p:spPr>
        <p:txBody>
          <a:bodyPr/>
          <a:lstStyle>
            <a:lvl1pPr>
              <a:defRPr>
                <a:solidFill>
                  <a:schemeClr val="accent1">
                    <a:lumMod val="75000"/>
                    <a:lumOff val="25000"/>
                  </a:schemeClr>
                </a:solidFill>
              </a:defRPr>
            </a:lvl1pPr>
          </a:lstStyle>
          <a:p>
            <a:r>
              <a:rPr lang="en-US"/>
              <a:t>Hamilton County Office of Addiction Response</a:t>
            </a:r>
          </a:p>
        </p:txBody>
      </p:sp>
      <p:sp>
        <p:nvSpPr>
          <p:cNvPr id="6" name="Slide Number Placeholder 5"/>
          <p:cNvSpPr>
            <a:spLocks noGrp="1"/>
          </p:cNvSpPr>
          <p:nvPr>
            <p:ph type="sldNum" sz="quarter" idx="12"/>
          </p:nvPr>
        </p:nvSpPr>
        <p:spPr>
          <a:xfrm>
            <a:off x="7918725" y="4467103"/>
            <a:ext cx="762330" cy="273844"/>
          </a:xfrm>
        </p:spPr>
        <p:txBody>
          <a:bodyPr/>
          <a:lstStyle>
            <a:lvl1pPr>
              <a:defRPr>
                <a:solidFill>
                  <a:schemeClr val="accent1">
                    <a:lumMod val="75000"/>
                    <a:lumOff val="25000"/>
                  </a:schemeClr>
                </a:solidFill>
              </a:defRPr>
            </a:lvl1pPr>
          </a:lstStyle>
          <a:p>
            <a:fld id="{AC460330-6907-4973-9CCA-5F9DF23F29AC}" type="slidenum">
              <a:rPr lang="en-US" smtClean="0"/>
              <a:t>‹#›</a:t>
            </a:fld>
            <a:endParaRPr lang="en-US"/>
          </a:p>
        </p:txBody>
      </p:sp>
    </p:spTree>
    <p:extLst>
      <p:ext uri="{BB962C8B-B14F-4D97-AF65-F5344CB8AC3E}">
        <p14:creationId xmlns:p14="http://schemas.microsoft.com/office/powerpoint/2010/main" val="1356631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2">
  <p:cSld name="Comparison 2">
    <p:spTree>
      <p:nvGrpSpPr>
        <p:cNvPr id="1" name="Shape 73"/>
        <p:cNvGrpSpPr/>
        <p:nvPr/>
      </p:nvGrpSpPr>
      <p:grpSpPr>
        <a:xfrm>
          <a:off x="0" y="0"/>
          <a:ext cx="0" cy="0"/>
          <a:chOff x="0" y="0"/>
          <a:chExt cx="0" cy="0"/>
        </a:xfrm>
      </p:grpSpPr>
      <p:sp>
        <p:nvSpPr>
          <p:cNvPr id="74" name="Google Shape;74;p31"/>
          <p:cNvSpPr txBox="1">
            <a:spLocks noGrp="1"/>
          </p:cNvSpPr>
          <p:nvPr>
            <p:ph type="body" idx="1"/>
          </p:nvPr>
        </p:nvSpPr>
        <p:spPr>
          <a:xfrm>
            <a:off x="684788" y="2200274"/>
            <a:ext cx="3551400" cy="2257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800"/>
              <a:buNone/>
              <a:defRPr sz="800"/>
            </a:lvl1pPr>
            <a:lvl2pPr marL="914400" lvl="1" indent="-279400" algn="l">
              <a:lnSpc>
                <a:spcPct val="130000"/>
              </a:lnSpc>
              <a:spcBef>
                <a:spcPts val="600"/>
              </a:spcBef>
              <a:spcAft>
                <a:spcPts val="0"/>
              </a:spcAft>
              <a:buClr>
                <a:schemeClr val="dk1"/>
              </a:buClr>
              <a:buSzPts val="800"/>
              <a:buChar char="•"/>
              <a:defRPr sz="800"/>
            </a:lvl2pPr>
            <a:lvl3pPr marL="1371600" lvl="2" indent="-279400" algn="l">
              <a:lnSpc>
                <a:spcPct val="130000"/>
              </a:lnSpc>
              <a:spcBef>
                <a:spcPts val="300"/>
              </a:spcBef>
              <a:spcAft>
                <a:spcPts val="0"/>
              </a:spcAft>
              <a:buClr>
                <a:schemeClr val="dk1"/>
              </a:buClr>
              <a:buSzPts val="800"/>
              <a:buChar char="−"/>
              <a:defRPr sz="800"/>
            </a:lvl3pPr>
            <a:lvl4pPr marL="1828800" lvl="3" indent="-279400" algn="l">
              <a:lnSpc>
                <a:spcPct val="130000"/>
              </a:lnSpc>
              <a:spcBef>
                <a:spcPts val="300"/>
              </a:spcBef>
              <a:spcAft>
                <a:spcPts val="0"/>
              </a:spcAft>
              <a:buClr>
                <a:schemeClr val="dk1"/>
              </a:buClr>
              <a:buSzPts val="800"/>
              <a:buChar char="−"/>
              <a:defRPr sz="800"/>
            </a:lvl4pPr>
            <a:lvl5pPr marL="2286000" lvl="4" indent="-279400" algn="l">
              <a:lnSpc>
                <a:spcPct val="130000"/>
              </a:lnSpc>
              <a:spcBef>
                <a:spcPts val="300"/>
              </a:spcBef>
              <a:spcAft>
                <a:spcPts val="0"/>
              </a:spcAft>
              <a:buClr>
                <a:schemeClr val="dk1"/>
              </a:buClr>
              <a:buSzPts val="800"/>
              <a:buChar char="−"/>
              <a:defRPr sz="8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75" name="Google Shape;75;p31"/>
          <p:cNvSpPr txBox="1">
            <a:spLocks noGrp="1"/>
          </p:cNvSpPr>
          <p:nvPr>
            <p:ph type="body" idx="2"/>
          </p:nvPr>
        </p:nvSpPr>
        <p:spPr>
          <a:xfrm>
            <a:off x="4907845" y="2200275"/>
            <a:ext cx="3551400" cy="2257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800"/>
              <a:buNone/>
              <a:defRPr sz="800"/>
            </a:lvl1pPr>
            <a:lvl2pPr marL="914400" lvl="1" indent="-279400" algn="l">
              <a:lnSpc>
                <a:spcPct val="130000"/>
              </a:lnSpc>
              <a:spcBef>
                <a:spcPts val="600"/>
              </a:spcBef>
              <a:spcAft>
                <a:spcPts val="0"/>
              </a:spcAft>
              <a:buClr>
                <a:schemeClr val="dk1"/>
              </a:buClr>
              <a:buSzPts val="800"/>
              <a:buChar char="•"/>
              <a:defRPr sz="800"/>
            </a:lvl2pPr>
            <a:lvl3pPr marL="1371600" lvl="2" indent="-279400" algn="l">
              <a:lnSpc>
                <a:spcPct val="130000"/>
              </a:lnSpc>
              <a:spcBef>
                <a:spcPts val="300"/>
              </a:spcBef>
              <a:spcAft>
                <a:spcPts val="0"/>
              </a:spcAft>
              <a:buClr>
                <a:schemeClr val="dk1"/>
              </a:buClr>
              <a:buSzPts val="800"/>
              <a:buChar char="−"/>
              <a:defRPr sz="800"/>
            </a:lvl3pPr>
            <a:lvl4pPr marL="1828800" lvl="3" indent="-279400" algn="l">
              <a:lnSpc>
                <a:spcPct val="130000"/>
              </a:lnSpc>
              <a:spcBef>
                <a:spcPts val="300"/>
              </a:spcBef>
              <a:spcAft>
                <a:spcPts val="0"/>
              </a:spcAft>
              <a:buClr>
                <a:schemeClr val="dk1"/>
              </a:buClr>
              <a:buSzPts val="800"/>
              <a:buChar char="−"/>
              <a:defRPr sz="800"/>
            </a:lvl4pPr>
            <a:lvl5pPr marL="2286000" lvl="4" indent="-279400" algn="l">
              <a:lnSpc>
                <a:spcPct val="130000"/>
              </a:lnSpc>
              <a:spcBef>
                <a:spcPts val="300"/>
              </a:spcBef>
              <a:spcAft>
                <a:spcPts val="0"/>
              </a:spcAft>
              <a:buClr>
                <a:schemeClr val="dk1"/>
              </a:buClr>
              <a:buSzPts val="800"/>
              <a:buChar char="−"/>
              <a:defRPr sz="8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76" name="Google Shape;76;p31"/>
          <p:cNvSpPr txBox="1">
            <a:spLocks noGrp="1"/>
          </p:cNvSpPr>
          <p:nvPr>
            <p:ph type="body" idx="3"/>
          </p:nvPr>
        </p:nvSpPr>
        <p:spPr>
          <a:xfrm>
            <a:off x="684786" y="1714500"/>
            <a:ext cx="3551400" cy="39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77" name="Google Shape;77;p31"/>
          <p:cNvSpPr txBox="1">
            <a:spLocks noGrp="1"/>
          </p:cNvSpPr>
          <p:nvPr>
            <p:ph type="body" idx="4"/>
          </p:nvPr>
        </p:nvSpPr>
        <p:spPr>
          <a:xfrm>
            <a:off x="4907845" y="1714500"/>
            <a:ext cx="3551400" cy="39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78" name="Google Shape;78;p31"/>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31"/>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31"/>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 name="Google Shape;81;p31"/>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cxnSp>
        <p:nvCxnSpPr>
          <p:cNvPr id="82" name="Google Shape;82;p31"/>
          <p:cNvCxnSpPr/>
          <p:nvPr/>
        </p:nvCxnSpPr>
        <p:spPr>
          <a:xfrm>
            <a:off x="4572000" y="1714500"/>
            <a:ext cx="0" cy="2743200"/>
          </a:xfrm>
          <a:prstGeom prst="straightConnector1">
            <a:avLst/>
          </a:prstGeom>
          <a:noFill/>
          <a:ln w="76200" cap="flat" cmpd="sng">
            <a:solidFill>
              <a:schemeClr val="lt2"/>
            </a:solidFill>
            <a:prstDash val="solid"/>
            <a:miter lim="800000"/>
            <a:headEnd type="none" w="sm" len="sm"/>
            <a:tailEnd type="none" w="sm" len="sm"/>
          </a:ln>
        </p:spPr>
      </p:cxnSp>
      <p:grpSp>
        <p:nvGrpSpPr>
          <p:cNvPr id="83" name="Google Shape;83;p31"/>
          <p:cNvGrpSpPr/>
          <p:nvPr/>
        </p:nvGrpSpPr>
        <p:grpSpPr>
          <a:xfrm>
            <a:off x="-1660493" y="2"/>
            <a:ext cx="1438580" cy="5059523"/>
            <a:chOff x="-2581835" y="2"/>
            <a:chExt cx="2286000" cy="8041200"/>
          </a:xfrm>
        </p:grpSpPr>
        <p:sp>
          <p:nvSpPr>
            <p:cNvPr id="84" name="Google Shape;84;p31"/>
            <p:cNvSpPr/>
            <p:nvPr/>
          </p:nvSpPr>
          <p:spPr>
            <a:xfrm>
              <a:off x="-2581835" y="2"/>
              <a:ext cx="2286000" cy="80412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Chart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chart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chart: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Click on horizontal grid lines. Select “no line” or set line width to .5pt. and change color to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column and bar charts, select data points and change Gap Width to 50%</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all chart text font color to Dark Gray, Text 1. Change text size to 11pt.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horizontal access labels and change color to Accent 1.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Delete chart title if there is already a text placeholder. If you need the chart title, change the font to Palatino Linotype (Headings). Change text size to 18pt.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there are data labels, change the text size to 14pt (12 is ok if 14pt is too large) and text color to white if over the data point. If not, keep dark gray. </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line charts, change the line weight of plotted lines to 3pt.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For doughnut charts, set doughnut hole size to 75%.</a:t>
              </a:r>
              <a:endParaRPr sz="1100" b="0" i="0" u="none" strike="noStrike" cap="none">
                <a:solidFill>
                  <a:srgbClr val="000000"/>
                </a:solidFill>
                <a:latin typeface="Arial"/>
                <a:ea typeface="Arial"/>
                <a:cs typeface="Arial"/>
                <a:sym typeface="Arial"/>
              </a:endParaRPr>
            </a:p>
          </p:txBody>
        </p:sp>
        <p:pic>
          <p:nvPicPr>
            <p:cNvPr id="85" name="Google Shape;85;p31"/>
            <p:cNvPicPr preferRelativeResize="0"/>
            <p:nvPr/>
          </p:nvPicPr>
          <p:blipFill rotWithShape="1">
            <a:blip r:embed="rId2">
              <a:alphaModFix/>
            </a:blip>
            <a:srcRect/>
            <a:stretch/>
          </p:blipFill>
          <p:spPr>
            <a:xfrm>
              <a:off x="-2464330" y="233846"/>
              <a:ext cx="299354" cy="287537"/>
            </a:xfrm>
            <a:prstGeom prst="rect">
              <a:avLst/>
            </a:prstGeom>
            <a:noFill/>
            <a:ln>
              <a:noFill/>
            </a:ln>
          </p:spPr>
        </p:pic>
      </p:grpSp>
      <p:grpSp>
        <p:nvGrpSpPr>
          <p:cNvPr id="86" name="Google Shape;86;p31"/>
          <p:cNvGrpSpPr/>
          <p:nvPr/>
        </p:nvGrpSpPr>
        <p:grpSpPr>
          <a:xfrm>
            <a:off x="-3136046" y="1"/>
            <a:ext cx="1438580" cy="4551947"/>
            <a:chOff x="-4926587" y="1"/>
            <a:chExt cx="2286000" cy="7234500"/>
          </a:xfrm>
        </p:grpSpPr>
        <p:sp>
          <p:nvSpPr>
            <p:cNvPr id="87" name="Google Shape;87;p31"/>
            <p:cNvSpPr/>
            <p:nvPr/>
          </p:nvSpPr>
          <p:spPr>
            <a:xfrm>
              <a:off x="-4926587" y="1"/>
              <a:ext cx="2286000" cy="7234500"/>
            </a:xfrm>
            <a:prstGeom prst="rect">
              <a:avLst/>
            </a:prstGeom>
            <a:solidFill>
              <a:schemeClr val="dk1"/>
            </a:solidFill>
            <a:ln>
              <a:noFill/>
            </a:ln>
          </p:spPr>
          <p:txBody>
            <a:bodyPr spcFirstLastPara="1" wrap="square" lIns="68575" tIns="51445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alatino Linotype"/>
                  <a:ea typeface="Palatino Linotype"/>
                  <a:cs typeface="Palatino Linotype"/>
                  <a:sym typeface="Palatino Linotype"/>
                </a:rPr>
                <a:t>Click the Table</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icon to insert a </a:t>
              </a:r>
              <a:br>
                <a:rPr lang="en-US" sz="1100" b="0" i="0" u="none" strike="noStrike" cap="none">
                  <a:solidFill>
                    <a:schemeClr val="lt1"/>
                  </a:solidFill>
                  <a:latin typeface="Palatino Linotype"/>
                  <a:ea typeface="Palatino Linotype"/>
                  <a:cs typeface="Palatino Linotype"/>
                  <a:sym typeface="Palatino Linotype"/>
                </a:rPr>
              </a:br>
              <a:r>
                <a:rPr lang="en-US" sz="1100" b="0" i="0" u="none" strike="noStrike" cap="none">
                  <a:solidFill>
                    <a:schemeClr val="lt1"/>
                  </a:solidFill>
                  <a:latin typeface="Palatino Linotype"/>
                  <a:ea typeface="Palatino Linotype"/>
                  <a:cs typeface="Palatino Linotype"/>
                  <a:sym typeface="Palatino Linotype"/>
                </a:rPr>
                <a:t>new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800"/>
                <a:buFont typeface="Arial"/>
                <a:buNone/>
              </a:pPr>
              <a:r>
                <a:rPr lang="en-US" sz="800" b="0" i="0" u="none" strike="noStrike" cap="none">
                  <a:solidFill>
                    <a:schemeClr val="lt1"/>
                  </a:solidFill>
                  <a:latin typeface="Tahoma"/>
                  <a:ea typeface="Tahoma"/>
                  <a:cs typeface="Tahoma"/>
                  <a:sym typeface="Tahoma"/>
                </a:rPr>
                <a:t>Customization steps from default table: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chemeClr val="lt2"/>
                </a:buClr>
                <a:buSzPts val="700"/>
                <a:buFont typeface="Palatino Linotype"/>
                <a:buNone/>
              </a:pPr>
              <a:r>
                <a:rPr lang="en-US" sz="700" b="0" i="1" u="none" strike="noStrike" cap="none">
                  <a:solidFill>
                    <a:schemeClr val="lt2"/>
                  </a:solidFill>
                  <a:latin typeface="Tahoma"/>
                  <a:ea typeface="Tahoma"/>
                  <a:cs typeface="Tahoma"/>
                  <a:sym typeface="Tahoma"/>
                </a:rPr>
                <a:t>Default table style has been set to “No Style, No Grid”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Change body font size to 11pt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Bold header font and change font color to Accent 1. Change font size to 12pt (reduce font size if needed to fit text)</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If divider lines are needed use the default line weight and color (.5pt, Light Gray, Background 2)</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Set bottom header border to 6pt, Gold, Accent 2 (can customize color as needed to tie into content but default should be gold)</a:t>
              </a:r>
              <a:endParaRPr sz="1100" b="0" i="0" u="none" strike="noStrike" cap="none">
                <a:solidFill>
                  <a:srgbClr val="000000"/>
                </a:solidFill>
                <a:latin typeface="Arial"/>
                <a:ea typeface="Arial"/>
                <a:cs typeface="Arial"/>
                <a:sym typeface="Arial"/>
              </a:endParaRPr>
            </a:p>
            <a:p>
              <a:pPr marL="127000" marR="0" lvl="0" indent="-127000" algn="l" rtl="0">
                <a:lnSpc>
                  <a:spcPct val="100000"/>
                </a:lnSpc>
                <a:spcBef>
                  <a:spcPts val="500"/>
                </a:spcBef>
                <a:spcAft>
                  <a:spcPts val="0"/>
                </a:spcAft>
                <a:buClr>
                  <a:schemeClr val="lt2"/>
                </a:buClr>
                <a:buSzPts val="700"/>
                <a:buFont typeface="Palatino Linotype"/>
                <a:buAutoNum type="arabicPeriod"/>
              </a:pPr>
              <a:r>
                <a:rPr lang="en-US" sz="700" b="0" i="0" u="none" strike="noStrike" cap="none">
                  <a:solidFill>
                    <a:schemeClr val="lt2"/>
                  </a:solidFill>
                  <a:latin typeface="Tahoma"/>
                  <a:ea typeface="Tahoma"/>
                  <a:cs typeface="Tahoma"/>
                  <a:sym typeface="Tahoma"/>
                </a:rPr>
                <a:t>Header background colors can be set to brand colors if needed for differentiation with a 1 ½ pt, white inside vertical border (change text color to white) and remove bottom header border</a:t>
              </a:r>
              <a:endParaRPr sz="1100" b="0" i="0" u="none" strike="noStrike" cap="none">
                <a:solidFill>
                  <a:srgbClr val="000000"/>
                </a:solidFill>
                <a:latin typeface="Arial"/>
                <a:ea typeface="Arial"/>
                <a:cs typeface="Arial"/>
                <a:sym typeface="Arial"/>
              </a:endParaRPr>
            </a:p>
          </p:txBody>
        </p:sp>
        <p:sp>
          <p:nvSpPr>
            <p:cNvPr id="88" name="Google Shape;88;p31"/>
            <p:cNvSpPr/>
            <p:nvPr/>
          </p:nvSpPr>
          <p:spPr>
            <a:xfrm>
              <a:off x="-4766338" y="206021"/>
              <a:ext cx="315320" cy="315320"/>
            </a:xfrm>
            <a:custGeom>
              <a:avLst/>
              <a:gdLst/>
              <a:ahLst/>
              <a:cxnLst/>
              <a:rect l="l" t="t" r="r" b="b"/>
              <a:pathLst>
                <a:path w="359339" h="359339" extrusionOk="0">
                  <a:moveTo>
                    <a:pt x="47986" y="286124"/>
                  </a:moveTo>
                  <a:lnTo>
                    <a:pt x="47986" y="259326"/>
                  </a:lnTo>
                  <a:cubicBezTo>
                    <a:pt x="47986" y="253236"/>
                    <a:pt x="52858" y="248363"/>
                    <a:pt x="58949" y="248363"/>
                  </a:cubicBezTo>
                  <a:cubicBezTo>
                    <a:pt x="65039" y="248363"/>
                    <a:pt x="69912" y="253236"/>
                    <a:pt x="69912" y="259326"/>
                  </a:cubicBezTo>
                  <a:lnTo>
                    <a:pt x="69912" y="286124"/>
                  </a:lnTo>
                  <a:cubicBezTo>
                    <a:pt x="69912" y="289779"/>
                    <a:pt x="72957" y="292824"/>
                    <a:pt x="76611" y="292824"/>
                  </a:cubicBezTo>
                  <a:lnTo>
                    <a:pt x="286124" y="292824"/>
                  </a:lnTo>
                  <a:cubicBezTo>
                    <a:pt x="289779" y="292824"/>
                    <a:pt x="292824" y="289779"/>
                    <a:pt x="292824" y="286124"/>
                  </a:cubicBezTo>
                  <a:lnTo>
                    <a:pt x="292824" y="76611"/>
                  </a:lnTo>
                  <a:cubicBezTo>
                    <a:pt x="292824" y="72957"/>
                    <a:pt x="289779" y="69912"/>
                    <a:pt x="286124" y="69912"/>
                  </a:cubicBezTo>
                  <a:lnTo>
                    <a:pt x="76611" y="69912"/>
                  </a:lnTo>
                  <a:cubicBezTo>
                    <a:pt x="72957" y="69912"/>
                    <a:pt x="69912" y="72957"/>
                    <a:pt x="69912" y="76611"/>
                  </a:cubicBezTo>
                  <a:lnTo>
                    <a:pt x="69912" y="103409"/>
                  </a:lnTo>
                  <a:cubicBezTo>
                    <a:pt x="69912" y="109500"/>
                    <a:pt x="65039" y="114372"/>
                    <a:pt x="58949" y="114372"/>
                  </a:cubicBezTo>
                  <a:cubicBezTo>
                    <a:pt x="52858" y="114372"/>
                    <a:pt x="47986" y="109500"/>
                    <a:pt x="47986" y="103409"/>
                  </a:cubicBezTo>
                  <a:lnTo>
                    <a:pt x="47986" y="76611"/>
                  </a:lnTo>
                  <a:cubicBezTo>
                    <a:pt x="47986" y="60167"/>
                    <a:pt x="61385" y="47377"/>
                    <a:pt x="77220" y="47377"/>
                  </a:cubicBezTo>
                  <a:lnTo>
                    <a:pt x="286733" y="47377"/>
                  </a:lnTo>
                  <a:cubicBezTo>
                    <a:pt x="303178" y="47377"/>
                    <a:pt x="315968" y="60776"/>
                    <a:pt x="315968" y="76611"/>
                  </a:cubicBezTo>
                  <a:lnTo>
                    <a:pt x="315968" y="286124"/>
                  </a:lnTo>
                  <a:cubicBezTo>
                    <a:pt x="315968" y="302569"/>
                    <a:pt x="302569" y="315359"/>
                    <a:pt x="286733" y="315359"/>
                  </a:cubicBezTo>
                  <a:lnTo>
                    <a:pt x="77220" y="315359"/>
                  </a:lnTo>
                  <a:cubicBezTo>
                    <a:pt x="60776" y="315359"/>
                    <a:pt x="47986" y="302569"/>
                    <a:pt x="47986" y="286124"/>
                  </a:cubicBezTo>
                  <a:close/>
                  <a:moveTo>
                    <a:pt x="226437" y="125944"/>
                  </a:moveTo>
                  <a:lnTo>
                    <a:pt x="203903" y="125944"/>
                  </a:lnTo>
                  <a:lnTo>
                    <a:pt x="203903" y="148479"/>
                  </a:lnTo>
                  <a:lnTo>
                    <a:pt x="226437" y="148479"/>
                  </a:lnTo>
                  <a:lnTo>
                    <a:pt x="226437" y="125944"/>
                  </a:lnTo>
                  <a:close/>
                  <a:moveTo>
                    <a:pt x="270898" y="125944"/>
                  </a:moveTo>
                  <a:lnTo>
                    <a:pt x="248363" y="125944"/>
                  </a:lnTo>
                  <a:lnTo>
                    <a:pt x="248363" y="148479"/>
                  </a:lnTo>
                  <a:lnTo>
                    <a:pt x="270898" y="148479"/>
                  </a:lnTo>
                  <a:lnTo>
                    <a:pt x="270898" y="125944"/>
                  </a:lnTo>
                  <a:close/>
                  <a:moveTo>
                    <a:pt x="203903" y="192940"/>
                  </a:moveTo>
                  <a:lnTo>
                    <a:pt x="226437" y="192940"/>
                  </a:lnTo>
                  <a:lnTo>
                    <a:pt x="226437" y="170405"/>
                  </a:lnTo>
                  <a:lnTo>
                    <a:pt x="203903" y="170405"/>
                  </a:lnTo>
                  <a:lnTo>
                    <a:pt x="203903" y="192940"/>
                  </a:lnTo>
                  <a:close/>
                  <a:moveTo>
                    <a:pt x="248972" y="192940"/>
                  </a:moveTo>
                  <a:lnTo>
                    <a:pt x="271507" y="192940"/>
                  </a:lnTo>
                  <a:lnTo>
                    <a:pt x="271507" y="170405"/>
                  </a:lnTo>
                  <a:lnTo>
                    <a:pt x="248972" y="170405"/>
                  </a:lnTo>
                  <a:lnTo>
                    <a:pt x="248972" y="192940"/>
                  </a:lnTo>
                  <a:close/>
                  <a:moveTo>
                    <a:pt x="203903" y="237400"/>
                  </a:moveTo>
                  <a:lnTo>
                    <a:pt x="226437" y="237400"/>
                  </a:lnTo>
                  <a:lnTo>
                    <a:pt x="226437" y="214865"/>
                  </a:lnTo>
                  <a:lnTo>
                    <a:pt x="203903" y="214865"/>
                  </a:lnTo>
                  <a:lnTo>
                    <a:pt x="203903" y="237400"/>
                  </a:lnTo>
                  <a:close/>
                  <a:moveTo>
                    <a:pt x="248972" y="237400"/>
                  </a:moveTo>
                  <a:lnTo>
                    <a:pt x="271507" y="237400"/>
                  </a:lnTo>
                  <a:lnTo>
                    <a:pt x="271507" y="214865"/>
                  </a:lnTo>
                  <a:lnTo>
                    <a:pt x="248972" y="214865"/>
                  </a:lnTo>
                  <a:lnTo>
                    <a:pt x="248972" y="237400"/>
                  </a:lnTo>
                  <a:close/>
                  <a:moveTo>
                    <a:pt x="71739" y="170405"/>
                  </a:moveTo>
                  <a:cubicBezTo>
                    <a:pt x="72957" y="166142"/>
                    <a:pt x="74175" y="162487"/>
                    <a:pt x="76611" y="158833"/>
                  </a:cubicBezTo>
                  <a:lnTo>
                    <a:pt x="67476" y="149697"/>
                  </a:lnTo>
                  <a:cubicBezTo>
                    <a:pt x="63212" y="145434"/>
                    <a:pt x="63212" y="138125"/>
                    <a:pt x="67476" y="133862"/>
                  </a:cubicBezTo>
                  <a:cubicBezTo>
                    <a:pt x="71739" y="129599"/>
                    <a:pt x="79047" y="129599"/>
                    <a:pt x="83311" y="133862"/>
                  </a:cubicBezTo>
                  <a:lnTo>
                    <a:pt x="92447" y="142998"/>
                  </a:lnTo>
                  <a:cubicBezTo>
                    <a:pt x="96101" y="141170"/>
                    <a:pt x="99755" y="139343"/>
                    <a:pt x="104019" y="138125"/>
                  </a:cubicBezTo>
                  <a:lnTo>
                    <a:pt x="104019" y="125335"/>
                  </a:lnTo>
                  <a:cubicBezTo>
                    <a:pt x="104019" y="119245"/>
                    <a:pt x="108891" y="114372"/>
                    <a:pt x="114982" y="114372"/>
                  </a:cubicBezTo>
                  <a:cubicBezTo>
                    <a:pt x="121072" y="114372"/>
                    <a:pt x="125944" y="119245"/>
                    <a:pt x="125944" y="125335"/>
                  </a:cubicBezTo>
                  <a:lnTo>
                    <a:pt x="125944" y="138125"/>
                  </a:lnTo>
                  <a:cubicBezTo>
                    <a:pt x="130208" y="139343"/>
                    <a:pt x="133862" y="140561"/>
                    <a:pt x="137516" y="142998"/>
                  </a:cubicBezTo>
                  <a:lnTo>
                    <a:pt x="146652" y="133862"/>
                  </a:lnTo>
                  <a:cubicBezTo>
                    <a:pt x="150915" y="129599"/>
                    <a:pt x="158224" y="129599"/>
                    <a:pt x="162487" y="133862"/>
                  </a:cubicBezTo>
                  <a:cubicBezTo>
                    <a:pt x="166751" y="138125"/>
                    <a:pt x="166751" y="145434"/>
                    <a:pt x="162487" y="149697"/>
                  </a:cubicBezTo>
                  <a:lnTo>
                    <a:pt x="153352" y="158833"/>
                  </a:lnTo>
                  <a:cubicBezTo>
                    <a:pt x="155179" y="162487"/>
                    <a:pt x="157006" y="166142"/>
                    <a:pt x="158224" y="170405"/>
                  </a:cubicBezTo>
                  <a:lnTo>
                    <a:pt x="171014" y="170405"/>
                  </a:lnTo>
                  <a:cubicBezTo>
                    <a:pt x="177104" y="170405"/>
                    <a:pt x="181977" y="175277"/>
                    <a:pt x="181977" y="181368"/>
                  </a:cubicBezTo>
                  <a:cubicBezTo>
                    <a:pt x="181977" y="187458"/>
                    <a:pt x="177104" y="192331"/>
                    <a:pt x="171014" y="192331"/>
                  </a:cubicBezTo>
                  <a:lnTo>
                    <a:pt x="158224" y="192331"/>
                  </a:lnTo>
                  <a:cubicBezTo>
                    <a:pt x="157006" y="196594"/>
                    <a:pt x="155788" y="200248"/>
                    <a:pt x="153352" y="203903"/>
                  </a:cubicBezTo>
                  <a:lnTo>
                    <a:pt x="160051" y="210602"/>
                  </a:lnTo>
                  <a:cubicBezTo>
                    <a:pt x="164314" y="214865"/>
                    <a:pt x="164314" y="222174"/>
                    <a:pt x="160051" y="226437"/>
                  </a:cubicBezTo>
                  <a:cubicBezTo>
                    <a:pt x="157615" y="228874"/>
                    <a:pt x="155179" y="229483"/>
                    <a:pt x="152133" y="229483"/>
                  </a:cubicBezTo>
                  <a:cubicBezTo>
                    <a:pt x="149088" y="229483"/>
                    <a:pt x="146652" y="228265"/>
                    <a:pt x="144216" y="226437"/>
                  </a:cubicBezTo>
                  <a:lnTo>
                    <a:pt x="137516" y="219738"/>
                  </a:lnTo>
                  <a:cubicBezTo>
                    <a:pt x="133862" y="221565"/>
                    <a:pt x="130208" y="223392"/>
                    <a:pt x="125944" y="224610"/>
                  </a:cubicBezTo>
                  <a:lnTo>
                    <a:pt x="125944" y="237400"/>
                  </a:lnTo>
                  <a:cubicBezTo>
                    <a:pt x="125944" y="243491"/>
                    <a:pt x="121072" y="248363"/>
                    <a:pt x="114982" y="248363"/>
                  </a:cubicBezTo>
                  <a:cubicBezTo>
                    <a:pt x="108891" y="248363"/>
                    <a:pt x="104019" y="243491"/>
                    <a:pt x="104019" y="237400"/>
                  </a:cubicBezTo>
                  <a:lnTo>
                    <a:pt x="104019" y="224610"/>
                  </a:lnTo>
                  <a:cubicBezTo>
                    <a:pt x="99755" y="223392"/>
                    <a:pt x="96101" y="222174"/>
                    <a:pt x="92447" y="219738"/>
                  </a:cubicBezTo>
                  <a:lnTo>
                    <a:pt x="83311" y="228874"/>
                  </a:lnTo>
                  <a:cubicBezTo>
                    <a:pt x="80875" y="231310"/>
                    <a:pt x="78439" y="231919"/>
                    <a:pt x="75393" y="231919"/>
                  </a:cubicBezTo>
                  <a:cubicBezTo>
                    <a:pt x="72348" y="231919"/>
                    <a:pt x="69912" y="230701"/>
                    <a:pt x="67476" y="228874"/>
                  </a:cubicBezTo>
                  <a:cubicBezTo>
                    <a:pt x="63212" y="224610"/>
                    <a:pt x="63212" y="217302"/>
                    <a:pt x="67476" y="213038"/>
                  </a:cubicBezTo>
                  <a:lnTo>
                    <a:pt x="76611" y="203903"/>
                  </a:lnTo>
                  <a:cubicBezTo>
                    <a:pt x="74784" y="200248"/>
                    <a:pt x="72957" y="196594"/>
                    <a:pt x="71739" y="192331"/>
                  </a:cubicBezTo>
                  <a:lnTo>
                    <a:pt x="58949" y="192331"/>
                  </a:lnTo>
                  <a:cubicBezTo>
                    <a:pt x="52858" y="192331"/>
                    <a:pt x="47986" y="187458"/>
                    <a:pt x="47986" y="181368"/>
                  </a:cubicBezTo>
                  <a:cubicBezTo>
                    <a:pt x="47986" y="175277"/>
                    <a:pt x="52858" y="170405"/>
                    <a:pt x="58949" y="170405"/>
                  </a:cubicBezTo>
                  <a:lnTo>
                    <a:pt x="71739" y="170405"/>
                  </a:lnTo>
                  <a:close/>
                  <a:moveTo>
                    <a:pt x="92447" y="181368"/>
                  </a:moveTo>
                  <a:cubicBezTo>
                    <a:pt x="92447" y="193549"/>
                    <a:pt x="102191" y="203903"/>
                    <a:pt x="114982" y="203903"/>
                  </a:cubicBezTo>
                  <a:cubicBezTo>
                    <a:pt x="127771" y="203903"/>
                    <a:pt x="137516" y="194158"/>
                    <a:pt x="137516" y="181368"/>
                  </a:cubicBezTo>
                  <a:cubicBezTo>
                    <a:pt x="137516" y="168578"/>
                    <a:pt x="127771" y="158833"/>
                    <a:pt x="114982" y="158833"/>
                  </a:cubicBezTo>
                  <a:cubicBezTo>
                    <a:pt x="108891" y="158833"/>
                    <a:pt x="103409" y="161269"/>
                    <a:pt x="99146" y="165532"/>
                  </a:cubicBezTo>
                  <a:cubicBezTo>
                    <a:pt x="99146" y="165532"/>
                    <a:pt x="99146" y="165532"/>
                    <a:pt x="99146" y="165532"/>
                  </a:cubicBezTo>
                  <a:cubicBezTo>
                    <a:pt x="99146" y="165532"/>
                    <a:pt x="99146" y="165532"/>
                    <a:pt x="99146" y="165532"/>
                  </a:cubicBezTo>
                  <a:cubicBezTo>
                    <a:pt x="94883" y="169796"/>
                    <a:pt x="92447" y="175277"/>
                    <a:pt x="92447" y="181368"/>
                  </a:cubicBezTo>
                  <a:close/>
                  <a:moveTo>
                    <a:pt x="360428" y="25451"/>
                  </a:moveTo>
                  <a:lnTo>
                    <a:pt x="360428" y="337893"/>
                  </a:lnTo>
                  <a:cubicBezTo>
                    <a:pt x="360428" y="350074"/>
                    <a:pt x="350684" y="360428"/>
                    <a:pt x="337893" y="360428"/>
                  </a:cubicBezTo>
                  <a:lnTo>
                    <a:pt x="25451" y="360428"/>
                  </a:lnTo>
                  <a:cubicBezTo>
                    <a:pt x="13270" y="360428"/>
                    <a:pt x="2916" y="350683"/>
                    <a:pt x="2916" y="337893"/>
                  </a:cubicBezTo>
                  <a:lnTo>
                    <a:pt x="2916" y="25451"/>
                  </a:lnTo>
                  <a:cubicBezTo>
                    <a:pt x="2916" y="13270"/>
                    <a:pt x="12661" y="2916"/>
                    <a:pt x="25451" y="2916"/>
                  </a:cubicBezTo>
                  <a:lnTo>
                    <a:pt x="337893" y="2916"/>
                  </a:lnTo>
                  <a:cubicBezTo>
                    <a:pt x="350684" y="2916"/>
                    <a:pt x="360428" y="12661"/>
                    <a:pt x="360428" y="25451"/>
                  </a:cubicBezTo>
                  <a:close/>
                  <a:moveTo>
                    <a:pt x="337893" y="25451"/>
                  </a:moveTo>
                  <a:lnTo>
                    <a:pt x="25451" y="25451"/>
                  </a:lnTo>
                  <a:lnTo>
                    <a:pt x="25451" y="337893"/>
                  </a:lnTo>
                  <a:lnTo>
                    <a:pt x="337893" y="337893"/>
                  </a:lnTo>
                  <a:lnTo>
                    <a:pt x="337893" y="337893"/>
                  </a:lnTo>
                  <a:lnTo>
                    <a:pt x="337893" y="25451"/>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Tahoma"/>
                <a:ea typeface="Tahoma"/>
                <a:cs typeface="Tahoma"/>
                <a:sym typeface="Tahoma"/>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rrows 2">
  <p:cSld name="Arrows 2">
    <p:spTree>
      <p:nvGrpSpPr>
        <p:cNvPr id="1" name="Shape 89"/>
        <p:cNvGrpSpPr/>
        <p:nvPr/>
      </p:nvGrpSpPr>
      <p:grpSpPr>
        <a:xfrm>
          <a:off x="0" y="0"/>
          <a:ext cx="0" cy="0"/>
          <a:chOff x="0" y="0"/>
          <a:chExt cx="0" cy="0"/>
        </a:xfrm>
      </p:grpSpPr>
      <p:sp>
        <p:nvSpPr>
          <p:cNvPr id="90" name="Google Shape;90;p32"/>
          <p:cNvSpPr>
            <a:spLocks noGrp="1"/>
          </p:cNvSpPr>
          <p:nvPr>
            <p:ph type="pic" idx="2"/>
          </p:nvPr>
        </p:nvSpPr>
        <p:spPr>
          <a:xfrm>
            <a:off x="-1" y="0"/>
            <a:ext cx="9144000" cy="1713600"/>
          </a:xfrm>
          <a:prstGeom prst="rect">
            <a:avLst/>
          </a:prstGeom>
          <a:noFill/>
          <a:ln>
            <a:noFill/>
          </a:ln>
        </p:spPr>
      </p:sp>
      <p:sp>
        <p:nvSpPr>
          <p:cNvPr id="91" name="Google Shape;91;p32"/>
          <p:cNvSpPr txBox="1">
            <a:spLocks noGrp="1"/>
          </p:cNvSpPr>
          <p:nvPr>
            <p:ph type="body" idx="1"/>
          </p:nvPr>
        </p:nvSpPr>
        <p:spPr>
          <a:xfrm>
            <a:off x="-1" y="0"/>
            <a:ext cx="4654200" cy="1714500"/>
          </a:xfrm>
          <a:prstGeom prst="rect">
            <a:avLst/>
          </a:prstGeom>
          <a:gradFill>
            <a:gsLst>
              <a:gs pos="0">
                <a:srgbClr val="1A75BB"/>
              </a:gs>
              <a:gs pos="50000">
                <a:srgbClr val="1A75BB"/>
              </a:gs>
              <a:gs pos="100000">
                <a:srgbClr val="1A75BB">
                  <a:alpha val="45490"/>
                </a:srgbClr>
              </a:gs>
            </a:gsLst>
            <a:lin ang="2700006" scaled="0"/>
          </a:grad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SzPts val="500"/>
              <a:buFont typeface="Tahoma"/>
              <a:buNone/>
              <a:defRPr sz="500"/>
            </a:lvl1pPr>
            <a:lvl2pPr marL="914400" lvl="1" indent="-228600" algn="l">
              <a:lnSpc>
                <a:spcPct val="130000"/>
              </a:lnSpc>
              <a:spcBef>
                <a:spcPts val="600"/>
              </a:spcBef>
              <a:spcAft>
                <a:spcPts val="0"/>
              </a:spcAft>
              <a:buSzPts val="500"/>
              <a:buFont typeface="Tahoma"/>
              <a:buNone/>
              <a:defRPr sz="500"/>
            </a:lvl2pPr>
            <a:lvl3pPr marL="1371600" lvl="2" indent="-228600" algn="l">
              <a:lnSpc>
                <a:spcPct val="130000"/>
              </a:lnSpc>
              <a:spcBef>
                <a:spcPts val="300"/>
              </a:spcBef>
              <a:spcAft>
                <a:spcPts val="0"/>
              </a:spcAft>
              <a:buSzPts val="500"/>
              <a:buFont typeface="Tahoma"/>
              <a:buNone/>
              <a:defRPr sz="500"/>
            </a:lvl3pPr>
            <a:lvl4pPr marL="1828800" lvl="3" indent="-228600" algn="l">
              <a:lnSpc>
                <a:spcPct val="130000"/>
              </a:lnSpc>
              <a:spcBef>
                <a:spcPts val="300"/>
              </a:spcBef>
              <a:spcAft>
                <a:spcPts val="0"/>
              </a:spcAft>
              <a:buSzPts val="500"/>
              <a:buFont typeface="Tahoma"/>
              <a:buNone/>
              <a:defRPr sz="500"/>
            </a:lvl4pPr>
            <a:lvl5pPr marL="2286000" lvl="4" indent="-228600" algn="l">
              <a:lnSpc>
                <a:spcPct val="130000"/>
              </a:lnSpc>
              <a:spcBef>
                <a:spcPts val="300"/>
              </a:spcBef>
              <a:spcAft>
                <a:spcPts val="0"/>
              </a:spcAft>
              <a:buSzPts val="500"/>
              <a:buFont typeface="Tahoma"/>
              <a:buNone/>
              <a:defRPr sz="5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92" name="Google Shape;92;p32"/>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32"/>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4" name="Google Shape;94;p32"/>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95" name="Google Shape;95;p32"/>
          <p:cNvSpPr txBox="1">
            <a:spLocks noGrp="1"/>
          </p:cNvSpPr>
          <p:nvPr>
            <p:ph type="body" idx="3"/>
          </p:nvPr>
        </p:nvSpPr>
        <p:spPr>
          <a:xfrm>
            <a:off x="828893" y="3343275"/>
            <a:ext cx="2399700" cy="1114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96" name="Google Shape;96;p32"/>
          <p:cNvSpPr txBox="1">
            <a:spLocks noGrp="1"/>
          </p:cNvSpPr>
          <p:nvPr>
            <p:ph type="body" idx="4"/>
          </p:nvPr>
        </p:nvSpPr>
        <p:spPr>
          <a:xfrm>
            <a:off x="3481417" y="3343275"/>
            <a:ext cx="2345400" cy="1114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97" name="Google Shape;97;p32"/>
          <p:cNvSpPr txBox="1">
            <a:spLocks noGrp="1"/>
          </p:cNvSpPr>
          <p:nvPr>
            <p:ph type="body" idx="5"/>
          </p:nvPr>
        </p:nvSpPr>
        <p:spPr>
          <a:xfrm>
            <a:off x="6079750" y="3343274"/>
            <a:ext cx="2394600" cy="11145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600"/>
              </a:spcBef>
              <a:spcAft>
                <a:spcPts val="0"/>
              </a:spcAft>
              <a:buClr>
                <a:schemeClr val="dk1"/>
              </a:buClr>
              <a:buSzPts val="1400"/>
              <a:buNone/>
              <a:defRPr/>
            </a:lvl1pPr>
            <a:lvl2pPr marL="914400" lvl="1" indent="-317500" algn="l">
              <a:lnSpc>
                <a:spcPct val="130000"/>
              </a:lnSpc>
              <a:spcBef>
                <a:spcPts val="600"/>
              </a:spcBef>
              <a:spcAft>
                <a:spcPts val="0"/>
              </a:spcAft>
              <a:buClr>
                <a:schemeClr val="dk1"/>
              </a:buClr>
              <a:buSzPts val="1400"/>
              <a:buChar char="•"/>
              <a:defRPr/>
            </a:lvl2pPr>
            <a:lvl3pPr marL="1371600" lvl="2" indent="-317500" algn="l">
              <a:lnSpc>
                <a:spcPct val="130000"/>
              </a:lnSpc>
              <a:spcBef>
                <a:spcPts val="300"/>
              </a:spcBef>
              <a:spcAft>
                <a:spcPts val="0"/>
              </a:spcAft>
              <a:buClr>
                <a:schemeClr val="dk1"/>
              </a:buClr>
              <a:buSzPts val="1400"/>
              <a:buChar char="−"/>
              <a:defRPr/>
            </a:lvl3pPr>
            <a:lvl4pPr marL="1828800" lvl="3" indent="-317500" algn="l">
              <a:lnSpc>
                <a:spcPct val="130000"/>
              </a:lnSpc>
              <a:spcBef>
                <a:spcPts val="300"/>
              </a:spcBef>
              <a:spcAft>
                <a:spcPts val="0"/>
              </a:spcAft>
              <a:buClr>
                <a:schemeClr val="dk1"/>
              </a:buClr>
              <a:buSzPts val="1400"/>
              <a:buChar char="−"/>
              <a:defRPr/>
            </a:lvl4pPr>
            <a:lvl5pPr marL="2286000" lvl="4" indent="-317500" algn="l">
              <a:lnSpc>
                <a:spcPct val="130000"/>
              </a:lnSpc>
              <a:spcBef>
                <a:spcPts val="300"/>
              </a:spcBef>
              <a:spcAft>
                <a:spcPts val="0"/>
              </a:spcAft>
              <a:buClr>
                <a:schemeClr val="dk1"/>
              </a:buClr>
              <a:buSzPts val="1400"/>
              <a:buChar char="−"/>
              <a:defRPr/>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grpSp>
        <p:nvGrpSpPr>
          <p:cNvPr id="98" name="Google Shape;98;p32"/>
          <p:cNvGrpSpPr/>
          <p:nvPr/>
        </p:nvGrpSpPr>
        <p:grpSpPr>
          <a:xfrm>
            <a:off x="728843" y="2869814"/>
            <a:ext cx="5224545" cy="1588045"/>
            <a:chOff x="971531" y="3826261"/>
            <a:chExt cx="6964203" cy="2358600"/>
          </a:xfrm>
        </p:grpSpPr>
        <p:cxnSp>
          <p:nvCxnSpPr>
            <p:cNvPr id="99" name="Google Shape;99;p32"/>
            <p:cNvCxnSpPr/>
            <p:nvPr/>
          </p:nvCxnSpPr>
          <p:spPr>
            <a:xfrm>
              <a:off x="971531" y="3826261"/>
              <a:ext cx="0" cy="2358600"/>
            </a:xfrm>
            <a:prstGeom prst="straightConnector1">
              <a:avLst/>
            </a:prstGeom>
            <a:noFill/>
            <a:ln w="76200" cap="flat" cmpd="sng">
              <a:solidFill>
                <a:schemeClr val="accent3"/>
              </a:solidFill>
              <a:prstDash val="solid"/>
              <a:miter lim="800000"/>
              <a:headEnd type="none" w="sm" len="sm"/>
              <a:tailEnd type="none" w="sm" len="sm"/>
            </a:ln>
          </p:spPr>
        </p:cxnSp>
        <p:cxnSp>
          <p:nvCxnSpPr>
            <p:cNvPr id="100" name="Google Shape;100;p32"/>
            <p:cNvCxnSpPr/>
            <p:nvPr/>
          </p:nvCxnSpPr>
          <p:spPr>
            <a:xfrm>
              <a:off x="4472195" y="3826261"/>
              <a:ext cx="0" cy="2358600"/>
            </a:xfrm>
            <a:prstGeom prst="straightConnector1">
              <a:avLst/>
            </a:prstGeom>
            <a:noFill/>
            <a:ln w="76200" cap="flat" cmpd="sng">
              <a:solidFill>
                <a:schemeClr val="accent4"/>
              </a:solidFill>
              <a:prstDash val="solid"/>
              <a:miter lim="800000"/>
              <a:headEnd type="none" w="sm" len="sm"/>
              <a:tailEnd type="none" w="sm" len="sm"/>
            </a:ln>
          </p:spPr>
        </p:cxnSp>
        <p:cxnSp>
          <p:nvCxnSpPr>
            <p:cNvPr id="101" name="Google Shape;101;p32"/>
            <p:cNvCxnSpPr/>
            <p:nvPr/>
          </p:nvCxnSpPr>
          <p:spPr>
            <a:xfrm>
              <a:off x="7935734" y="3826261"/>
              <a:ext cx="0" cy="2358600"/>
            </a:xfrm>
            <a:prstGeom prst="straightConnector1">
              <a:avLst/>
            </a:prstGeom>
            <a:noFill/>
            <a:ln w="76200" cap="flat" cmpd="sng">
              <a:solidFill>
                <a:schemeClr val="accent5"/>
              </a:solidFill>
              <a:prstDash val="solid"/>
              <a:miter lim="800000"/>
              <a:headEnd type="none" w="sm" len="sm"/>
              <a:tailEnd type="none" w="sm" len="sm"/>
            </a:ln>
          </p:spPr>
        </p:cxnSp>
      </p:grpSp>
      <p:sp>
        <p:nvSpPr>
          <p:cNvPr id="102" name="Google Shape;102;p32"/>
          <p:cNvSpPr txBox="1">
            <a:spLocks noGrp="1"/>
          </p:cNvSpPr>
          <p:nvPr>
            <p:ph type="body" idx="6"/>
          </p:nvPr>
        </p:nvSpPr>
        <p:spPr>
          <a:xfrm>
            <a:off x="828892" y="2838450"/>
            <a:ext cx="2399700" cy="422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103" name="Google Shape;103;p32"/>
          <p:cNvSpPr txBox="1">
            <a:spLocks noGrp="1"/>
          </p:cNvSpPr>
          <p:nvPr>
            <p:ph type="body" idx="7"/>
          </p:nvPr>
        </p:nvSpPr>
        <p:spPr>
          <a:xfrm>
            <a:off x="3481417" y="2838451"/>
            <a:ext cx="2345400" cy="422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sp>
        <p:nvSpPr>
          <p:cNvPr id="104" name="Google Shape;104;p32"/>
          <p:cNvSpPr txBox="1">
            <a:spLocks noGrp="1"/>
          </p:cNvSpPr>
          <p:nvPr>
            <p:ph type="body" idx="8"/>
          </p:nvPr>
        </p:nvSpPr>
        <p:spPr>
          <a:xfrm>
            <a:off x="6064741" y="2838451"/>
            <a:ext cx="2394600" cy="422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400"/>
              <a:buNone/>
              <a:defRPr sz="1400" b="0" cap="none">
                <a:solidFill>
                  <a:schemeClr val="dk1"/>
                </a:solidFill>
                <a:latin typeface="Palatino Linotype"/>
                <a:ea typeface="Palatino Linotype"/>
                <a:cs typeface="Palatino Linotype"/>
                <a:sym typeface="Palatino Linotype"/>
              </a:defRPr>
            </a:lvl1pPr>
            <a:lvl2pPr marL="914400" lvl="1" indent="-228600" algn="l">
              <a:lnSpc>
                <a:spcPct val="130000"/>
              </a:lnSpc>
              <a:spcBef>
                <a:spcPts val="600"/>
              </a:spcBef>
              <a:spcAft>
                <a:spcPts val="0"/>
              </a:spcAft>
              <a:buClr>
                <a:schemeClr val="dk1"/>
              </a:buClr>
              <a:buSzPts val="700"/>
              <a:buNone/>
              <a:defRPr sz="700" b="1"/>
            </a:lvl2pPr>
            <a:lvl3pPr marL="1371600" lvl="2" indent="-228600" algn="l">
              <a:lnSpc>
                <a:spcPct val="130000"/>
              </a:lnSpc>
              <a:spcBef>
                <a:spcPts val="300"/>
              </a:spcBef>
              <a:spcAft>
                <a:spcPts val="0"/>
              </a:spcAft>
              <a:buClr>
                <a:schemeClr val="dk1"/>
              </a:buClr>
              <a:buSzPts val="600"/>
              <a:buNone/>
              <a:defRPr sz="600" b="1"/>
            </a:lvl3pPr>
            <a:lvl4pPr marL="1828800" lvl="3" indent="-228600" algn="l">
              <a:lnSpc>
                <a:spcPct val="130000"/>
              </a:lnSpc>
              <a:spcBef>
                <a:spcPts val="300"/>
              </a:spcBef>
              <a:spcAft>
                <a:spcPts val="0"/>
              </a:spcAft>
              <a:buClr>
                <a:schemeClr val="dk1"/>
              </a:buClr>
              <a:buSzPts val="500"/>
              <a:buNone/>
              <a:defRPr sz="500" b="1"/>
            </a:lvl4pPr>
            <a:lvl5pPr marL="2286000" lvl="4" indent="-228600" algn="l">
              <a:lnSpc>
                <a:spcPct val="130000"/>
              </a:lnSpc>
              <a:spcBef>
                <a:spcPts val="300"/>
              </a:spcBef>
              <a:spcAft>
                <a:spcPts val="0"/>
              </a:spcAft>
              <a:buClr>
                <a:schemeClr val="dk1"/>
              </a:buClr>
              <a:buSzPts val="500"/>
              <a:buNone/>
              <a:defRPr sz="500" b="1"/>
            </a:lvl5pPr>
            <a:lvl6pPr marL="2743200" lvl="5" indent="-228600" algn="l">
              <a:lnSpc>
                <a:spcPct val="90000"/>
              </a:lnSpc>
              <a:spcBef>
                <a:spcPts val="200"/>
              </a:spcBef>
              <a:spcAft>
                <a:spcPts val="0"/>
              </a:spcAft>
              <a:buClr>
                <a:schemeClr val="dk1"/>
              </a:buClr>
              <a:buSzPts val="500"/>
              <a:buNone/>
              <a:defRPr sz="500" b="1"/>
            </a:lvl6pPr>
            <a:lvl7pPr marL="3200400" lvl="6" indent="-228600" algn="l">
              <a:lnSpc>
                <a:spcPct val="90000"/>
              </a:lnSpc>
              <a:spcBef>
                <a:spcPts val="200"/>
              </a:spcBef>
              <a:spcAft>
                <a:spcPts val="0"/>
              </a:spcAft>
              <a:buClr>
                <a:schemeClr val="dk1"/>
              </a:buClr>
              <a:buSzPts val="500"/>
              <a:buNone/>
              <a:defRPr sz="500" b="1"/>
            </a:lvl7pPr>
            <a:lvl8pPr marL="3657600" lvl="7" indent="-228600" algn="l">
              <a:lnSpc>
                <a:spcPct val="90000"/>
              </a:lnSpc>
              <a:spcBef>
                <a:spcPts val="200"/>
              </a:spcBef>
              <a:spcAft>
                <a:spcPts val="0"/>
              </a:spcAft>
              <a:buClr>
                <a:schemeClr val="dk1"/>
              </a:buClr>
              <a:buSzPts val="500"/>
              <a:buNone/>
              <a:defRPr sz="500" b="1"/>
            </a:lvl8pPr>
            <a:lvl9pPr marL="4114800" lvl="8" indent="-228600" algn="l">
              <a:lnSpc>
                <a:spcPct val="90000"/>
              </a:lnSpc>
              <a:spcBef>
                <a:spcPts val="200"/>
              </a:spcBef>
              <a:spcAft>
                <a:spcPts val="0"/>
              </a:spcAft>
              <a:buClr>
                <a:schemeClr val="dk1"/>
              </a:buClr>
              <a:buSzPts val="500"/>
              <a:buNone/>
              <a:defRPr sz="500" b="1"/>
            </a:lvl9pPr>
          </a:lstStyle>
          <a:p>
            <a:endParaRPr/>
          </a:p>
        </p:txBody>
      </p:sp>
      <p:cxnSp>
        <p:nvCxnSpPr>
          <p:cNvPr id="105" name="Google Shape;105;p32"/>
          <p:cNvCxnSpPr/>
          <p:nvPr/>
        </p:nvCxnSpPr>
        <p:spPr>
          <a:xfrm>
            <a:off x="-1" y="2595166"/>
            <a:ext cx="9144000" cy="0"/>
          </a:xfrm>
          <a:prstGeom prst="straightConnector1">
            <a:avLst/>
          </a:prstGeom>
          <a:noFill/>
          <a:ln w="76200" cap="flat" cmpd="sng">
            <a:solidFill>
              <a:schemeClr val="lt2"/>
            </a:solidFill>
            <a:prstDash val="solid"/>
            <a:miter lim="800000"/>
            <a:headEnd type="none" w="sm" len="sm"/>
            <a:tailEnd type="none" w="sm" len="sm"/>
          </a:ln>
        </p:spPr>
      </p:cxnSp>
      <p:sp>
        <p:nvSpPr>
          <p:cNvPr id="106" name="Google Shape;106;p32"/>
          <p:cNvSpPr/>
          <p:nvPr/>
        </p:nvSpPr>
        <p:spPr>
          <a:xfrm>
            <a:off x="671673" y="2378740"/>
            <a:ext cx="405479" cy="431625"/>
          </a:xfrm>
          <a:custGeom>
            <a:avLst/>
            <a:gdLst/>
            <a:ahLst/>
            <a:cxnLst/>
            <a:rect l="l" t="t" r="r" b="b"/>
            <a:pathLst>
              <a:path w="942975" h="1009650" extrusionOk="0">
                <a:moveTo>
                  <a:pt x="917543" y="461461"/>
                </a:moveTo>
                <a:lnTo>
                  <a:pt x="73629" y="6166"/>
                </a:lnTo>
                <a:cubicBezTo>
                  <a:pt x="57722" y="-2406"/>
                  <a:pt x="39529" y="-2025"/>
                  <a:pt x="24003" y="7214"/>
                </a:cubicBezTo>
                <a:cubicBezTo>
                  <a:pt x="8477" y="16453"/>
                  <a:pt x="0" y="33217"/>
                  <a:pt x="0" y="51219"/>
                </a:cubicBezTo>
                <a:lnTo>
                  <a:pt x="0" y="961714"/>
                </a:lnTo>
                <a:cubicBezTo>
                  <a:pt x="0" y="979716"/>
                  <a:pt x="8477" y="996481"/>
                  <a:pt x="24003" y="1005720"/>
                </a:cubicBezTo>
                <a:cubicBezTo>
                  <a:pt x="32100" y="1010578"/>
                  <a:pt x="40672" y="1012959"/>
                  <a:pt x="49721" y="1012959"/>
                </a:cubicBezTo>
                <a:cubicBezTo>
                  <a:pt x="58103" y="1012959"/>
                  <a:pt x="66199" y="1010958"/>
                  <a:pt x="73819" y="1006767"/>
                </a:cubicBezTo>
                <a:lnTo>
                  <a:pt x="917639" y="551473"/>
                </a:lnTo>
                <a:cubicBezTo>
                  <a:pt x="934212" y="542519"/>
                  <a:pt x="944499" y="525184"/>
                  <a:pt x="944499" y="506324"/>
                </a:cubicBezTo>
                <a:cubicBezTo>
                  <a:pt x="944499" y="487750"/>
                  <a:pt x="934117" y="470415"/>
                  <a:pt x="917543" y="461461"/>
                </a:cubicBezTo>
                <a:close/>
              </a:path>
            </a:pathLst>
          </a:custGeom>
          <a:solidFill>
            <a:schemeClr val="accent3"/>
          </a:solidFill>
          <a:ln w="762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2"/>
              </a:solidFill>
              <a:latin typeface="Tahoma"/>
              <a:ea typeface="Tahoma"/>
              <a:cs typeface="Tahoma"/>
              <a:sym typeface="Tahoma"/>
            </a:endParaRPr>
          </a:p>
        </p:txBody>
      </p:sp>
      <p:sp>
        <p:nvSpPr>
          <p:cNvPr id="107" name="Google Shape;107;p32"/>
          <p:cNvSpPr/>
          <p:nvPr/>
        </p:nvSpPr>
        <p:spPr>
          <a:xfrm>
            <a:off x="3298937" y="2378740"/>
            <a:ext cx="405479" cy="431625"/>
          </a:xfrm>
          <a:custGeom>
            <a:avLst/>
            <a:gdLst/>
            <a:ahLst/>
            <a:cxnLst/>
            <a:rect l="l" t="t" r="r" b="b"/>
            <a:pathLst>
              <a:path w="942975" h="1009650" extrusionOk="0">
                <a:moveTo>
                  <a:pt x="917543" y="461461"/>
                </a:moveTo>
                <a:lnTo>
                  <a:pt x="73629" y="6166"/>
                </a:lnTo>
                <a:cubicBezTo>
                  <a:pt x="57722" y="-2406"/>
                  <a:pt x="39529" y="-2025"/>
                  <a:pt x="24003" y="7214"/>
                </a:cubicBezTo>
                <a:cubicBezTo>
                  <a:pt x="8477" y="16453"/>
                  <a:pt x="0" y="33217"/>
                  <a:pt x="0" y="51219"/>
                </a:cubicBezTo>
                <a:lnTo>
                  <a:pt x="0" y="961714"/>
                </a:lnTo>
                <a:cubicBezTo>
                  <a:pt x="0" y="979716"/>
                  <a:pt x="8477" y="996481"/>
                  <a:pt x="24003" y="1005720"/>
                </a:cubicBezTo>
                <a:cubicBezTo>
                  <a:pt x="32100" y="1010578"/>
                  <a:pt x="40672" y="1012959"/>
                  <a:pt x="49721" y="1012959"/>
                </a:cubicBezTo>
                <a:cubicBezTo>
                  <a:pt x="58103" y="1012959"/>
                  <a:pt x="66199" y="1010958"/>
                  <a:pt x="73819" y="1006767"/>
                </a:cubicBezTo>
                <a:lnTo>
                  <a:pt x="917639" y="551473"/>
                </a:lnTo>
                <a:cubicBezTo>
                  <a:pt x="934212" y="542519"/>
                  <a:pt x="944499" y="525184"/>
                  <a:pt x="944499" y="506324"/>
                </a:cubicBezTo>
                <a:cubicBezTo>
                  <a:pt x="944499" y="487750"/>
                  <a:pt x="934117" y="470415"/>
                  <a:pt x="917543" y="461461"/>
                </a:cubicBezTo>
                <a:close/>
              </a:path>
            </a:pathLst>
          </a:custGeom>
          <a:solidFill>
            <a:schemeClr val="accent4"/>
          </a:solidFill>
          <a:ln w="762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2"/>
              </a:solidFill>
              <a:latin typeface="Tahoma"/>
              <a:ea typeface="Tahoma"/>
              <a:cs typeface="Tahoma"/>
              <a:sym typeface="Tahoma"/>
            </a:endParaRPr>
          </a:p>
        </p:txBody>
      </p:sp>
      <p:sp>
        <p:nvSpPr>
          <p:cNvPr id="108" name="Google Shape;108;p32"/>
          <p:cNvSpPr/>
          <p:nvPr/>
        </p:nvSpPr>
        <p:spPr>
          <a:xfrm>
            <a:off x="5895814" y="2378740"/>
            <a:ext cx="405479" cy="431625"/>
          </a:xfrm>
          <a:custGeom>
            <a:avLst/>
            <a:gdLst/>
            <a:ahLst/>
            <a:cxnLst/>
            <a:rect l="l" t="t" r="r" b="b"/>
            <a:pathLst>
              <a:path w="942975" h="1009650" extrusionOk="0">
                <a:moveTo>
                  <a:pt x="917543" y="461461"/>
                </a:moveTo>
                <a:lnTo>
                  <a:pt x="73629" y="6166"/>
                </a:lnTo>
                <a:cubicBezTo>
                  <a:pt x="57722" y="-2406"/>
                  <a:pt x="39529" y="-2025"/>
                  <a:pt x="24003" y="7214"/>
                </a:cubicBezTo>
                <a:cubicBezTo>
                  <a:pt x="8477" y="16453"/>
                  <a:pt x="0" y="33217"/>
                  <a:pt x="0" y="51219"/>
                </a:cubicBezTo>
                <a:lnTo>
                  <a:pt x="0" y="961714"/>
                </a:lnTo>
                <a:cubicBezTo>
                  <a:pt x="0" y="979716"/>
                  <a:pt x="8477" y="996481"/>
                  <a:pt x="24003" y="1005720"/>
                </a:cubicBezTo>
                <a:cubicBezTo>
                  <a:pt x="32100" y="1010578"/>
                  <a:pt x="40672" y="1012959"/>
                  <a:pt x="49721" y="1012959"/>
                </a:cubicBezTo>
                <a:cubicBezTo>
                  <a:pt x="58103" y="1012959"/>
                  <a:pt x="66199" y="1010958"/>
                  <a:pt x="73819" y="1006767"/>
                </a:cubicBezTo>
                <a:lnTo>
                  <a:pt x="917639" y="551473"/>
                </a:lnTo>
                <a:cubicBezTo>
                  <a:pt x="934212" y="542519"/>
                  <a:pt x="944499" y="525184"/>
                  <a:pt x="944499" y="506324"/>
                </a:cubicBezTo>
                <a:cubicBezTo>
                  <a:pt x="944499" y="487750"/>
                  <a:pt x="934117" y="470415"/>
                  <a:pt x="917543" y="461461"/>
                </a:cubicBezTo>
                <a:close/>
              </a:path>
            </a:pathLst>
          </a:custGeom>
          <a:solidFill>
            <a:schemeClr val="accent5"/>
          </a:solidFill>
          <a:ln w="762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2"/>
              </a:solidFill>
              <a:latin typeface="Tahoma"/>
              <a:ea typeface="Tahoma"/>
              <a:cs typeface="Tahoma"/>
              <a:sym typeface="Tahoma"/>
            </a:endParaRPr>
          </a:p>
        </p:txBody>
      </p:sp>
      <p:sp>
        <p:nvSpPr>
          <p:cNvPr id="109" name="Google Shape;109;p32"/>
          <p:cNvSpPr txBox="1">
            <a:spLocks noGrp="1"/>
          </p:cNvSpPr>
          <p:nvPr>
            <p:ph type="title"/>
          </p:nvPr>
        </p:nvSpPr>
        <p:spPr>
          <a:xfrm>
            <a:off x="684788" y="685800"/>
            <a:ext cx="3830100" cy="6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2700"/>
              <a:buFont typeface="Palatino Linotype"/>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5">
  <p:cSld name="Section Header 5">
    <p:bg>
      <p:bgPr>
        <a:solidFill>
          <a:schemeClr val="accent1"/>
        </a:solidFill>
        <a:effectLst/>
      </p:bgPr>
    </p:bg>
    <p:spTree>
      <p:nvGrpSpPr>
        <p:cNvPr id="1" name="Shape 110"/>
        <p:cNvGrpSpPr/>
        <p:nvPr/>
      </p:nvGrpSpPr>
      <p:grpSpPr>
        <a:xfrm>
          <a:off x="0" y="0"/>
          <a:ext cx="0" cy="0"/>
          <a:chOff x="0" y="0"/>
          <a:chExt cx="0" cy="0"/>
        </a:xfrm>
      </p:grpSpPr>
      <p:sp>
        <p:nvSpPr>
          <p:cNvPr id="111" name="Google Shape;111;p33"/>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2" name="Google Shape;112;p33"/>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33"/>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500"/>
              <a:buFont typeface="Arial"/>
              <a:buNone/>
              <a:defRPr sz="500" b="0" i="0" u="none" strike="noStrike" cap="none">
                <a:solidFill>
                  <a:schemeClr val="lt1"/>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pic>
        <p:nvPicPr>
          <p:cNvPr id="114" name="Google Shape;114;p33"/>
          <p:cNvPicPr preferRelativeResize="0"/>
          <p:nvPr/>
        </p:nvPicPr>
        <p:blipFill rotWithShape="1">
          <a:blip r:embed="rId2">
            <a:alphaModFix/>
          </a:blip>
          <a:srcRect/>
          <a:stretch/>
        </p:blipFill>
        <p:spPr>
          <a:xfrm>
            <a:off x="4349295" y="0"/>
            <a:ext cx="4793456" cy="3836195"/>
          </a:xfrm>
          <a:prstGeom prst="rect">
            <a:avLst/>
          </a:prstGeom>
          <a:noFill/>
          <a:ln>
            <a:noFill/>
          </a:ln>
        </p:spPr>
      </p:pic>
      <p:sp>
        <p:nvSpPr>
          <p:cNvPr id="115" name="Google Shape;115;p33"/>
          <p:cNvSpPr txBox="1">
            <a:spLocks noGrp="1"/>
          </p:cNvSpPr>
          <p:nvPr>
            <p:ph type="body" idx="1"/>
          </p:nvPr>
        </p:nvSpPr>
        <p:spPr>
          <a:xfrm>
            <a:off x="684789" y="685800"/>
            <a:ext cx="1257600" cy="1028700"/>
          </a:xfrm>
          <a:prstGeom prst="rect">
            <a:avLst/>
          </a:prstGeom>
          <a:noFill/>
          <a:ln>
            <a:noFill/>
          </a:ln>
        </p:spPr>
        <p:txBody>
          <a:bodyPr spcFirstLastPara="1" wrap="square" lIns="0" tIns="0" rIns="0" bIns="0" anchor="b" anchorCtr="0">
            <a:noAutofit/>
          </a:bodyPr>
          <a:lstStyle>
            <a:lvl1pPr marL="457200" lvl="0" indent="-228600" algn="l">
              <a:lnSpc>
                <a:spcPct val="130000"/>
              </a:lnSpc>
              <a:spcBef>
                <a:spcPts val="600"/>
              </a:spcBef>
              <a:spcAft>
                <a:spcPts val="0"/>
              </a:spcAft>
              <a:buClr>
                <a:schemeClr val="accent4"/>
              </a:buClr>
              <a:buSzPts val="3600"/>
              <a:buNone/>
              <a:defRPr sz="3600">
                <a:solidFill>
                  <a:schemeClr val="accent4"/>
                </a:solidFill>
              </a:defRPr>
            </a:lvl1pPr>
            <a:lvl2pPr marL="914400" lvl="1" indent="-355600" algn="l">
              <a:lnSpc>
                <a:spcPct val="130000"/>
              </a:lnSpc>
              <a:spcBef>
                <a:spcPts val="600"/>
              </a:spcBef>
              <a:spcAft>
                <a:spcPts val="0"/>
              </a:spcAft>
              <a:buClr>
                <a:schemeClr val="dk1"/>
              </a:buClr>
              <a:buSzPts val="2000"/>
              <a:buChar char="•"/>
              <a:defRPr sz="2000"/>
            </a:lvl2pPr>
            <a:lvl3pPr marL="1371600" lvl="2" indent="-355600" algn="l">
              <a:lnSpc>
                <a:spcPct val="130000"/>
              </a:lnSpc>
              <a:spcBef>
                <a:spcPts val="300"/>
              </a:spcBef>
              <a:spcAft>
                <a:spcPts val="0"/>
              </a:spcAft>
              <a:buClr>
                <a:schemeClr val="dk1"/>
              </a:buClr>
              <a:buSzPts val="2000"/>
              <a:buChar char="−"/>
              <a:defRPr sz="2000"/>
            </a:lvl3pPr>
            <a:lvl4pPr marL="1828800" lvl="3" indent="-355600" algn="l">
              <a:lnSpc>
                <a:spcPct val="130000"/>
              </a:lnSpc>
              <a:spcBef>
                <a:spcPts val="300"/>
              </a:spcBef>
              <a:spcAft>
                <a:spcPts val="0"/>
              </a:spcAft>
              <a:buClr>
                <a:schemeClr val="dk1"/>
              </a:buClr>
              <a:buSzPts val="2000"/>
              <a:buChar char="−"/>
              <a:defRPr sz="2000"/>
            </a:lvl4pPr>
            <a:lvl5pPr marL="2286000" lvl="4" indent="-355600" algn="l">
              <a:lnSpc>
                <a:spcPct val="130000"/>
              </a:lnSpc>
              <a:spcBef>
                <a:spcPts val="300"/>
              </a:spcBef>
              <a:spcAft>
                <a:spcPts val="0"/>
              </a:spcAft>
              <a:buClr>
                <a:schemeClr val="dk1"/>
              </a:buClr>
              <a:buSzPts val="2000"/>
              <a:buChar char="−"/>
              <a:defRPr sz="2000"/>
            </a:lvl5pPr>
            <a:lvl6pPr marL="2743200" lvl="5" indent="-317500" algn="l">
              <a:lnSpc>
                <a:spcPct val="90000"/>
              </a:lnSpc>
              <a:spcBef>
                <a:spcPts val="200"/>
              </a:spcBef>
              <a:spcAft>
                <a:spcPts val="0"/>
              </a:spcAft>
              <a:buClr>
                <a:schemeClr val="dk1"/>
              </a:buClr>
              <a:buSzPts val="1400"/>
              <a:buChar char="•"/>
              <a:defRPr/>
            </a:lvl6pPr>
            <a:lvl7pPr marL="3200400" lvl="6" indent="-317500" algn="l">
              <a:lnSpc>
                <a:spcPct val="90000"/>
              </a:lnSpc>
              <a:spcBef>
                <a:spcPts val="200"/>
              </a:spcBef>
              <a:spcAft>
                <a:spcPts val="0"/>
              </a:spcAft>
              <a:buClr>
                <a:schemeClr val="dk1"/>
              </a:buClr>
              <a:buSzPts val="1400"/>
              <a:buChar char="•"/>
              <a:defRPr/>
            </a:lvl7pPr>
            <a:lvl8pPr marL="3657600" lvl="7" indent="-317500" algn="l">
              <a:lnSpc>
                <a:spcPct val="90000"/>
              </a:lnSpc>
              <a:spcBef>
                <a:spcPts val="200"/>
              </a:spcBef>
              <a:spcAft>
                <a:spcPts val="0"/>
              </a:spcAft>
              <a:buClr>
                <a:schemeClr val="dk1"/>
              </a:buClr>
              <a:buSzPts val="1400"/>
              <a:buChar char="•"/>
              <a:defRPr/>
            </a:lvl8pPr>
            <a:lvl9pPr marL="4114800" lvl="8" indent="-317500" algn="l">
              <a:lnSpc>
                <a:spcPct val="90000"/>
              </a:lnSpc>
              <a:spcBef>
                <a:spcPts val="200"/>
              </a:spcBef>
              <a:spcAft>
                <a:spcPts val="0"/>
              </a:spcAft>
              <a:buClr>
                <a:schemeClr val="dk1"/>
              </a:buClr>
              <a:buSzPts val="1400"/>
              <a:buChar char="•"/>
              <a:defRPr/>
            </a:lvl9pPr>
          </a:lstStyle>
          <a:p>
            <a:endParaRPr/>
          </a:p>
        </p:txBody>
      </p:sp>
      <p:sp>
        <p:nvSpPr>
          <p:cNvPr id="116" name="Google Shape;116;p33"/>
          <p:cNvSpPr txBox="1">
            <a:spLocks noGrp="1"/>
          </p:cNvSpPr>
          <p:nvPr>
            <p:ph type="ctrTitle"/>
          </p:nvPr>
        </p:nvSpPr>
        <p:spPr>
          <a:xfrm>
            <a:off x="684789" y="2114550"/>
            <a:ext cx="3830100" cy="11145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Palatino Linotype"/>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p33"/>
          <p:cNvSpPr txBox="1">
            <a:spLocks noGrp="1"/>
          </p:cNvSpPr>
          <p:nvPr>
            <p:ph type="subTitle" idx="2"/>
          </p:nvPr>
        </p:nvSpPr>
        <p:spPr>
          <a:xfrm>
            <a:off x="684789" y="3371850"/>
            <a:ext cx="3830100" cy="571500"/>
          </a:xfrm>
          <a:prstGeom prst="rect">
            <a:avLst/>
          </a:prstGeom>
          <a:noFill/>
          <a:ln>
            <a:noFill/>
          </a:ln>
        </p:spPr>
        <p:txBody>
          <a:bodyPr spcFirstLastPara="1" wrap="square" lIns="0" tIns="0" rIns="0" bIns="0" anchor="t" anchorCtr="0">
            <a:noAutofit/>
          </a:bodyPr>
          <a:lstStyle>
            <a:lvl1pPr lvl="0" algn="l">
              <a:lnSpc>
                <a:spcPct val="130000"/>
              </a:lnSpc>
              <a:spcBef>
                <a:spcPts val="600"/>
              </a:spcBef>
              <a:spcAft>
                <a:spcPts val="0"/>
              </a:spcAft>
              <a:buClr>
                <a:schemeClr val="lt1"/>
              </a:buClr>
              <a:buSzPts val="1400"/>
              <a:buNone/>
              <a:defRPr sz="1400" b="0">
                <a:solidFill>
                  <a:schemeClr val="lt1"/>
                </a:solidFill>
                <a:latin typeface="Tahoma"/>
                <a:ea typeface="Tahoma"/>
                <a:cs typeface="Tahoma"/>
                <a:sym typeface="Tahoma"/>
              </a:defRPr>
            </a:lvl1pPr>
            <a:lvl2pPr lvl="1" algn="ctr">
              <a:lnSpc>
                <a:spcPct val="130000"/>
              </a:lnSpc>
              <a:spcBef>
                <a:spcPts val="600"/>
              </a:spcBef>
              <a:spcAft>
                <a:spcPts val="0"/>
              </a:spcAft>
              <a:buClr>
                <a:schemeClr val="dk1"/>
              </a:buClr>
              <a:buSzPts val="700"/>
              <a:buNone/>
              <a:defRPr sz="700"/>
            </a:lvl2pPr>
            <a:lvl3pPr lvl="2" algn="ctr">
              <a:lnSpc>
                <a:spcPct val="130000"/>
              </a:lnSpc>
              <a:spcBef>
                <a:spcPts val="300"/>
              </a:spcBef>
              <a:spcAft>
                <a:spcPts val="0"/>
              </a:spcAft>
              <a:buClr>
                <a:schemeClr val="dk1"/>
              </a:buClr>
              <a:buSzPts val="600"/>
              <a:buNone/>
              <a:defRPr sz="600"/>
            </a:lvl3pPr>
            <a:lvl4pPr lvl="3" algn="ctr">
              <a:lnSpc>
                <a:spcPct val="130000"/>
              </a:lnSpc>
              <a:spcBef>
                <a:spcPts val="300"/>
              </a:spcBef>
              <a:spcAft>
                <a:spcPts val="0"/>
              </a:spcAft>
              <a:buClr>
                <a:schemeClr val="dk1"/>
              </a:buClr>
              <a:buSzPts val="500"/>
              <a:buNone/>
              <a:defRPr sz="500"/>
            </a:lvl4pPr>
            <a:lvl5pPr lvl="4" algn="ctr">
              <a:lnSpc>
                <a:spcPct val="130000"/>
              </a:lnSpc>
              <a:spcBef>
                <a:spcPts val="300"/>
              </a:spcBef>
              <a:spcAft>
                <a:spcPts val="0"/>
              </a:spcAft>
              <a:buClr>
                <a:schemeClr val="dk1"/>
              </a:buClr>
              <a:buSzPts val="500"/>
              <a:buNone/>
              <a:defRPr sz="500"/>
            </a:lvl5pPr>
            <a:lvl6pPr lvl="5" algn="ctr">
              <a:lnSpc>
                <a:spcPct val="90000"/>
              </a:lnSpc>
              <a:spcBef>
                <a:spcPts val="200"/>
              </a:spcBef>
              <a:spcAft>
                <a:spcPts val="0"/>
              </a:spcAft>
              <a:buClr>
                <a:schemeClr val="dk1"/>
              </a:buClr>
              <a:buSzPts val="500"/>
              <a:buNone/>
              <a:defRPr sz="500"/>
            </a:lvl6pPr>
            <a:lvl7pPr lvl="6" algn="ctr">
              <a:lnSpc>
                <a:spcPct val="90000"/>
              </a:lnSpc>
              <a:spcBef>
                <a:spcPts val="200"/>
              </a:spcBef>
              <a:spcAft>
                <a:spcPts val="0"/>
              </a:spcAft>
              <a:buClr>
                <a:schemeClr val="dk1"/>
              </a:buClr>
              <a:buSzPts val="500"/>
              <a:buNone/>
              <a:defRPr sz="500"/>
            </a:lvl7pPr>
            <a:lvl8pPr lvl="7" algn="ctr">
              <a:lnSpc>
                <a:spcPct val="90000"/>
              </a:lnSpc>
              <a:spcBef>
                <a:spcPts val="200"/>
              </a:spcBef>
              <a:spcAft>
                <a:spcPts val="0"/>
              </a:spcAft>
              <a:buClr>
                <a:schemeClr val="dk1"/>
              </a:buClr>
              <a:buSzPts val="500"/>
              <a:buNone/>
              <a:defRPr sz="500"/>
            </a:lvl8pPr>
            <a:lvl9pPr lvl="8" algn="ctr">
              <a:lnSpc>
                <a:spcPct val="90000"/>
              </a:lnSpc>
              <a:spcBef>
                <a:spcPts val="200"/>
              </a:spcBef>
              <a:spcAft>
                <a:spcPts val="0"/>
              </a:spcAft>
              <a:buClr>
                <a:schemeClr val="dk1"/>
              </a:buClr>
              <a:buSzPts val="500"/>
              <a:buNone/>
              <a:defRPr sz="500"/>
            </a:lvl9pPr>
          </a:lstStyle>
          <a:p>
            <a:endParaRPr/>
          </a:p>
        </p:txBody>
      </p:sp>
      <p:grpSp>
        <p:nvGrpSpPr>
          <p:cNvPr id="118" name="Google Shape;118;p33"/>
          <p:cNvGrpSpPr/>
          <p:nvPr/>
        </p:nvGrpSpPr>
        <p:grpSpPr>
          <a:xfrm>
            <a:off x="8284955" y="4602855"/>
            <a:ext cx="514396" cy="204282"/>
            <a:chOff x="6280716" y="9052560"/>
            <a:chExt cx="805885" cy="320041"/>
          </a:xfrm>
        </p:grpSpPr>
        <p:pic>
          <p:nvPicPr>
            <p:cNvPr id="119" name="Google Shape;119;p33"/>
            <p:cNvPicPr preferRelativeResize="0"/>
            <p:nvPr/>
          </p:nvPicPr>
          <p:blipFill rotWithShape="1">
            <a:blip r:embed="rId3">
              <a:alphaModFix/>
            </a:blip>
            <a:srcRect/>
            <a:stretch/>
          </p:blipFill>
          <p:spPr>
            <a:xfrm>
              <a:off x="6766560" y="9052560"/>
              <a:ext cx="320041" cy="320041"/>
            </a:xfrm>
            <a:prstGeom prst="rect">
              <a:avLst/>
            </a:prstGeom>
            <a:noFill/>
            <a:ln>
              <a:noFill/>
            </a:ln>
          </p:spPr>
        </p:pic>
        <p:pic>
          <p:nvPicPr>
            <p:cNvPr id="120" name="Google Shape;120;p33"/>
            <p:cNvPicPr preferRelativeResize="0"/>
            <p:nvPr/>
          </p:nvPicPr>
          <p:blipFill rotWithShape="1">
            <a:blip r:embed="rId4">
              <a:alphaModFix/>
            </a:blip>
            <a:srcRect/>
            <a:stretch/>
          </p:blipFill>
          <p:spPr>
            <a:xfrm>
              <a:off x="6280716" y="9052560"/>
              <a:ext cx="320040" cy="320040"/>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3.xml"/><Relationship Id="rId1"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3.xml"/><Relationship Id="rId1" Type="http://schemas.openxmlformats.org/officeDocument/2006/relationships/slideLayout" Target="../slideLayouts/slideLayout64.xml"/><Relationship Id="rId4" Type="http://schemas.openxmlformats.org/officeDocument/2006/relationships/image" Target="../media/image15.sv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4.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684788" y="685800"/>
            <a:ext cx="7774500" cy="6858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700"/>
              <a:buFont typeface="Palatino Linotype"/>
              <a:buNone/>
              <a:defRPr sz="2700" b="0" i="0" u="none" strike="noStrike" cap="none">
                <a:solidFill>
                  <a:schemeClr val="dk1"/>
                </a:solidFill>
                <a:latin typeface="Palatino Linotype"/>
                <a:ea typeface="Palatino Linotype"/>
                <a:cs typeface="Palatino Linotype"/>
                <a:sym typeface="Palatino Linotype"/>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23"/>
          <p:cNvSpPr txBox="1">
            <a:spLocks noGrp="1"/>
          </p:cNvSpPr>
          <p:nvPr>
            <p:ph type="body" idx="1"/>
          </p:nvPr>
        </p:nvSpPr>
        <p:spPr>
          <a:xfrm>
            <a:off x="684788" y="1714500"/>
            <a:ext cx="7774500" cy="2743200"/>
          </a:xfrm>
          <a:prstGeom prst="rect">
            <a:avLst/>
          </a:prstGeom>
          <a:noFill/>
          <a:ln>
            <a:noFill/>
          </a:ln>
        </p:spPr>
        <p:txBody>
          <a:bodyPr spcFirstLastPara="1" wrap="square" lIns="0" tIns="0" rIns="0" bIns="0" anchor="t" anchorCtr="0">
            <a:noAutofit/>
          </a:bodyPr>
          <a:lstStyle>
            <a:lvl1pPr marL="457200" marR="0" lvl="0" indent="-228600" algn="l" rtl="0">
              <a:lnSpc>
                <a:spcPct val="130000"/>
              </a:lnSpc>
              <a:spcBef>
                <a:spcPts val="600"/>
              </a:spcBef>
              <a:spcAft>
                <a:spcPts val="0"/>
              </a:spcAft>
              <a:buClr>
                <a:schemeClr val="dk1"/>
              </a:buClr>
              <a:buSzPts val="800"/>
              <a:buFont typeface="Arial"/>
              <a:buNone/>
              <a:defRPr sz="800" b="0" i="0" u="none" strike="noStrike" cap="none">
                <a:solidFill>
                  <a:schemeClr val="dk1"/>
                </a:solidFill>
                <a:latin typeface="Tahoma"/>
                <a:ea typeface="Tahoma"/>
                <a:cs typeface="Tahoma"/>
                <a:sym typeface="Tahoma"/>
              </a:defRPr>
            </a:lvl1pPr>
            <a:lvl2pPr marL="914400" marR="0" lvl="1" indent="-279400" algn="l" rtl="0">
              <a:lnSpc>
                <a:spcPct val="130000"/>
              </a:lnSpc>
              <a:spcBef>
                <a:spcPts val="600"/>
              </a:spcBef>
              <a:spcAft>
                <a:spcPts val="0"/>
              </a:spcAft>
              <a:buClr>
                <a:schemeClr val="dk1"/>
              </a:buClr>
              <a:buSzPts val="800"/>
              <a:buFont typeface="Arial"/>
              <a:buChar char="•"/>
              <a:defRPr sz="800" b="0" i="0" u="none" strike="noStrike" cap="none">
                <a:solidFill>
                  <a:schemeClr val="dk1"/>
                </a:solidFill>
                <a:latin typeface="Tahoma"/>
                <a:ea typeface="Tahoma"/>
                <a:cs typeface="Tahoma"/>
                <a:sym typeface="Tahoma"/>
              </a:defRPr>
            </a:lvl2pPr>
            <a:lvl3pPr marL="1371600" marR="0" lvl="2" indent="-279400" algn="l" rtl="0">
              <a:lnSpc>
                <a:spcPct val="130000"/>
              </a:lnSpc>
              <a:spcBef>
                <a:spcPts val="300"/>
              </a:spcBef>
              <a:spcAft>
                <a:spcPts val="0"/>
              </a:spcAft>
              <a:buClr>
                <a:schemeClr val="dk1"/>
              </a:buClr>
              <a:buSzPts val="800"/>
              <a:buFont typeface="Calibri"/>
              <a:buChar char="−"/>
              <a:defRPr sz="800" b="0" i="0" u="none" strike="noStrike" cap="none">
                <a:solidFill>
                  <a:schemeClr val="dk1"/>
                </a:solidFill>
                <a:latin typeface="Tahoma"/>
                <a:ea typeface="Tahoma"/>
                <a:cs typeface="Tahoma"/>
                <a:sym typeface="Tahoma"/>
              </a:defRPr>
            </a:lvl3pPr>
            <a:lvl4pPr marL="1828800" marR="0" lvl="3" indent="-279400" algn="l" rtl="0">
              <a:lnSpc>
                <a:spcPct val="130000"/>
              </a:lnSpc>
              <a:spcBef>
                <a:spcPts val="300"/>
              </a:spcBef>
              <a:spcAft>
                <a:spcPts val="0"/>
              </a:spcAft>
              <a:buClr>
                <a:schemeClr val="dk1"/>
              </a:buClr>
              <a:buSzPts val="800"/>
              <a:buFont typeface="Calibri"/>
              <a:buChar char="−"/>
              <a:defRPr sz="800" b="0" i="0" u="none" strike="noStrike" cap="none">
                <a:solidFill>
                  <a:schemeClr val="dk1"/>
                </a:solidFill>
                <a:latin typeface="Tahoma"/>
                <a:ea typeface="Tahoma"/>
                <a:cs typeface="Tahoma"/>
                <a:sym typeface="Tahoma"/>
              </a:defRPr>
            </a:lvl4pPr>
            <a:lvl5pPr marL="2286000" marR="0" lvl="4" indent="-279400" algn="l" rtl="0">
              <a:lnSpc>
                <a:spcPct val="130000"/>
              </a:lnSpc>
              <a:spcBef>
                <a:spcPts val="300"/>
              </a:spcBef>
              <a:spcAft>
                <a:spcPts val="0"/>
              </a:spcAft>
              <a:buClr>
                <a:schemeClr val="dk1"/>
              </a:buClr>
              <a:buSzPts val="800"/>
              <a:buFont typeface="Calibri"/>
              <a:buChar char="−"/>
              <a:defRPr sz="800" b="0" i="0" u="none" strike="noStrike" cap="none">
                <a:solidFill>
                  <a:schemeClr val="dk1"/>
                </a:solidFill>
                <a:latin typeface="Tahoma"/>
                <a:ea typeface="Tahoma"/>
                <a:cs typeface="Tahoma"/>
                <a:sym typeface="Tahoma"/>
              </a:defRPr>
            </a:lvl5pPr>
            <a:lvl6pPr marL="2743200" marR="0" lvl="5" indent="-266700" algn="l" rtl="0">
              <a:lnSpc>
                <a:spcPct val="90000"/>
              </a:lnSpc>
              <a:spcBef>
                <a:spcPts val="200"/>
              </a:spcBef>
              <a:spcAft>
                <a:spcPts val="0"/>
              </a:spcAft>
              <a:buClr>
                <a:schemeClr val="dk1"/>
              </a:buClr>
              <a:buSzPts val="600"/>
              <a:buFont typeface="Arial"/>
              <a:buChar char="•"/>
              <a:defRPr sz="600" b="0" i="0" u="none" strike="noStrike" cap="none">
                <a:solidFill>
                  <a:schemeClr val="dk1"/>
                </a:solidFill>
                <a:latin typeface="Tahoma"/>
                <a:ea typeface="Tahoma"/>
                <a:cs typeface="Tahoma"/>
                <a:sym typeface="Tahoma"/>
              </a:defRPr>
            </a:lvl6pPr>
            <a:lvl7pPr marL="3200400" marR="0" lvl="6" indent="-266700" algn="l" rtl="0">
              <a:lnSpc>
                <a:spcPct val="90000"/>
              </a:lnSpc>
              <a:spcBef>
                <a:spcPts val="200"/>
              </a:spcBef>
              <a:spcAft>
                <a:spcPts val="0"/>
              </a:spcAft>
              <a:buClr>
                <a:schemeClr val="dk1"/>
              </a:buClr>
              <a:buSzPts val="600"/>
              <a:buFont typeface="Arial"/>
              <a:buChar char="•"/>
              <a:defRPr sz="600" b="0" i="0" u="none" strike="noStrike" cap="none">
                <a:solidFill>
                  <a:schemeClr val="dk1"/>
                </a:solidFill>
                <a:latin typeface="Tahoma"/>
                <a:ea typeface="Tahoma"/>
                <a:cs typeface="Tahoma"/>
                <a:sym typeface="Tahoma"/>
              </a:defRPr>
            </a:lvl7pPr>
            <a:lvl8pPr marL="3657600" marR="0" lvl="7" indent="-266700" algn="l" rtl="0">
              <a:lnSpc>
                <a:spcPct val="90000"/>
              </a:lnSpc>
              <a:spcBef>
                <a:spcPts val="200"/>
              </a:spcBef>
              <a:spcAft>
                <a:spcPts val="0"/>
              </a:spcAft>
              <a:buClr>
                <a:schemeClr val="dk1"/>
              </a:buClr>
              <a:buSzPts val="600"/>
              <a:buFont typeface="Arial"/>
              <a:buChar char="•"/>
              <a:defRPr sz="600" b="0" i="0" u="none" strike="noStrike" cap="none">
                <a:solidFill>
                  <a:schemeClr val="dk1"/>
                </a:solidFill>
                <a:latin typeface="Tahoma"/>
                <a:ea typeface="Tahoma"/>
                <a:cs typeface="Tahoma"/>
                <a:sym typeface="Tahoma"/>
              </a:defRPr>
            </a:lvl8pPr>
            <a:lvl9pPr marL="4114800" marR="0" lvl="8" indent="-266700" algn="l" rtl="0">
              <a:lnSpc>
                <a:spcPct val="90000"/>
              </a:lnSpc>
              <a:spcBef>
                <a:spcPts val="200"/>
              </a:spcBef>
              <a:spcAft>
                <a:spcPts val="0"/>
              </a:spcAft>
              <a:buClr>
                <a:schemeClr val="dk1"/>
              </a:buClr>
              <a:buSzPts val="600"/>
              <a:buFont typeface="Arial"/>
              <a:buChar char="•"/>
              <a:defRPr sz="600" b="0" i="0" u="none" strike="noStrike" cap="none">
                <a:solidFill>
                  <a:schemeClr val="dk1"/>
                </a:solidFill>
                <a:latin typeface="Tahoma"/>
                <a:ea typeface="Tahoma"/>
                <a:cs typeface="Tahoma"/>
                <a:sym typeface="Tahoma"/>
              </a:defRPr>
            </a:lvl9pPr>
          </a:lstStyle>
          <a:p>
            <a:endParaRPr/>
          </a:p>
        </p:txBody>
      </p:sp>
      <p:sp>
        <p:nvSpPr>
          <p:cNvPr id="8" name="Google Shape;8;p23"/>
          <p:cNvSpPr txBox="1">
            <a:spLocks noGrp="1"/>
          </p:cNvSpPr>
          <p:nvPr>
            <p:ph type="dt" idx="10"/>
          </p:nvPr>
        </p:nvSpPr>
        <p:spPr>
          <a:xfrm>
            <a:off x="684788" y="4711446"/>
            <a:ext cx="6431100" cy="891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100"/>
              <a:buFont typeface="Arial"/>
              <a:buNone/>
              <a:defRPr sz="500" b="0" i="0" u="none" strike="noStrike" cap="none">
                <a:solidFill>
                  <a:srgbClr val="959595"/>
                </a:solidFill>
                <a:latin typeface="Tahoma"/>
                <a:ea typeface="Tahoma"/>
                <a:cs typeface="Tahoma"/>
                <a:sym typeface="Tahom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ahoma"/>
                <a:ea typeface="Tahoma"/>
                <a:cs typeface="Tahoma"/>
                <a:sym typeface="Tahoma"/>
              </a:defRPr>
            </a:lvl9pPr>
          </a:lstStyle>
          <a:p>
            <a:endParaRPr/>
          </a:p>
        </p:txBody>
      </p:sp>
      <p:sp>
        <p:nvSpPr>
          <p:cNvPr id="9" name="Google Shape;9;p23"/>
          <p:cNvSpPr txBox="1">
            <a:spLocks noGrp="1"/>
          </p:cNvSpPr>
          <p:nvPr>
            <p:ph type="sldNum" idx="12"/>
          </p:nvPr>
        </p:nvSpPr>
        <p:spPr>
          <a:xfrm>
            <a:off x="8881994" y="4893848"/>
            <a:ext cx="172200" cy="1659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1pPr>
            <a:lvl2pPr marL="0" marR="0" lvl="1" indent="0" algn="ctr" rtl="0">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2pPr>
            <a:lvl3pPr marL="0" marR="0" lvl="2" indent="0" algn="ctr" rtl="0">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3pPr>
            <a:lvl4pPr marL="0" marR="0" lvl="3" indent="0" algn="ctr" rtl="0">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4pPr>
            <a:lvl5pPr marL="0" marR="0" lvl="4" indent="0" algn="ctr" rtl="0">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5pPr>
            <a:lvl6pPr marL="0" marR="0" lvl="5" indent="0" algn="ctr" rtl="0">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6pPr>
            <a:lvl7pPr marL="0" marR="0" lvl="6" indent="0" algn="ctr" rtl="0">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7pPr>
            <a:lvl8pPr marL="0" marR="0" lvl="7" indent="0" algn="ctr" rtl="0">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8pPr>
            <a:lvl9pPr marL="0" marR="0" lvl="8" indent="0" algn="ctr" rtl="0">
              <a:lnSpc>
                <a:spcPct val="100000"/>
              </a:lnSpc>
              <a:spcBef>
                <a:spcPts val="0"/>
              </a:spcBef>
              <a:spcAft>
                <a:spcPts val="0"/>
              </a:spcAft>
              <a:buClr>
                <a:srgbClr val="000000"/>
              </a:buClr>
              <a:buSzPts val="500"/>
              <a:buFont typeface="Arial"/>
              <a:buNone/>
              <a:defRPr sz="500" b="0" i="0" u="none" strike="noStrike" cap="none">
                <a:solidFill>
                  <a:srgbClr val="959595"/>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10" name="Google Shape;10;p23"/>
          <p:cNvSpPr txBox="1">
            <a:spLocks noGrp="1"/>
          </p:cNvSpPr>
          <p:nvPr>
            <p:ph type="ftr" idx="11"/>
          </p:nvPr>
        </p:nvSpPr>
        <p:spPr>
          <a:xfrm>
            <a:off x="684788" y="4539996"/>
            <a:ext cx="6431100" cy="891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100"/>
              <a:buFont typeface="Arial"/>
              <a:buNone/>
              <a:defRPr sz="500" b="0" i="0" u="none" strike="noStrike" cap="none">
                <a:solidFill>
                  <a:srgbClr val="959595"/>
                </a:solidFill>
                <a:latin typeface="Tahoma"/>
                <a:ea typeface="Tahoma"/>
                <a:cs typeface="Tahoma"/>
                <a:sym typeface="Tahom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ahoma"/>
                <a:ea typeface="Tahoma"/>
                <a:cs typeface="Tahoma"/>
                <a:sym typeface="Tahoma"/>
              </a:defRPr>
            </a:lvl9pPr>
          </a:lstStyle>
          <a:p>
            <a:endParaRPr/>
          </a:p>
        </p:txBody>
      </p:sp>
      <p:grpSp>
        <p:nvGrpSpPr>
          <p:cNvPr id="11" name="Google Shape;11;p23"/>
          <p:cNvGrpSpPr/>
          <p:nvPr/>
        </p:nvGrpSpPr>
        <p:grpSpPr>
          <a:xfrm>
            <a:off x="8284955" y="4602855"/>
            <a:ext cx="514396" cy="204282"/>
            <a:chOff x="6280716" y="9052560"/>
            <a:chExt cx="805885" cy="320041"/>
          </a:xfrm>
        </p:grpSpPr>
        <p:pic>
          <p:nvPicPr>
            <p:cNvPr id="12" name="Google Shape;12;p23"/>
            <p:cNvPicPr preferRelativeResize="0"/>
            <p:nvPr/>
          </p:nvPicPr>
          <p:blipFill rotWithShape="1">
            <a:blip r:embed="rId63">
              <a:alphaModFix/>
            </a:blip>
            <a:srcRect/>
            <a:stretch/>
          </p:blipFill>
          <p:spPr>
            <a:xfrm>
              <a:off x="6766560" y="9052560"/>
              <a:ext cx="320041" cy="320041"/>
            </a:xfrm>
            <a:prstGeom prst="rect">
              <a:avLst/>
            </a:prstGeom>
            <a:noFill/>
            <a:ln>
              <a:noFill/>
            </a:ln>
          </p:spPr>
        </p:pic>
        <p:pic>
          <p:nvPicPr>
            <p:cNvPr id="13" name="Google Shape;13;p23"/>
            <p:cNvPicPr preferRelativeResize="0"/>
            <p:nvPr/>
          </p:nvPicPr>
          <p:blipFill rotWithShape="1">
            <a:blip r:embed="rId64">
              <a:alphaModFix/>
            </a:blip>
            <a:srcRect/>
            <a:stretch/>
          </p:blipFill>
          <p:spPr>
            <a:xfrm>
              <a:off x="6280716" y="9052560"/>
              <a:ext cx="320040" cy="320040"/>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717" r:id="rId6"/>
    <p:sldLayoutId id="2147483656" r:id="rId7"/>
    <p:sldLayoutId id="2147483657" r:id="rId8"/>
    <p:sldLayoutId id="2147483658" r:id="rId9"/>
    <p:sldLayoutId id="2147483659"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31">
          <p15:clr>
            <a:srgbClr val="5ACBF0"/>
          </p15:clr>
        </p15:guide>
        <p15:guide id="2" pos="1224">
          <p15:clr>
            <a:srgbClr val="5ACBF0"/>
          </p15:clr>
        </p15:guide>
        <p15:guide id="3" pos="1278">
          <p15:clr>
            <a:srgbClr val="5ACBF0"/>
          </p15:clr>
        </p15:guide>
        <p15:guide id="4" pos="2034">
          <p15:clr>
            <a:srgbClr val="5ACBF0"/>
          </p15:clr>
        </p15:guide>
        <p15:guide id="5" pos="2088">
          <p15:clr>
            <a:srgbClr val="5ACBF0"/>
          </p15:clr>
        </p15:guide>
        <p15:guide id="6" pos="3672">
          <p15:clr>
            <a:srgbClr val="5ACBF0"/>
          </p15:clr>
        </p15:guide>
        <p15:guide id="7" pos="3726">
          <p15:clr>
            <a:srgbClr val="5ACBF0"/>
          </p15:clr>
        </p15:guide>
        <p15:guide id="8" pos="4482">
          <p15:clr>
            <a:srgbClr val="5ACBF0"/>
          </p15:clr>
        </p15:guide>
        <p15:guide id="9" pos="4536">
          <p15:clr>
            <a:srgbClr val="5ACBF0"/>
          </p15:clr>
        </p15:guide>
        <p15:guide id="10" pos="5329">
          <p15:clr>
            <a:srgbClr val="5ACBF0"/>
          </p15:clr>
        </p15:guide>
        <p15:guide id="11" orient="horz" pos="2808">
          <p15:clr>
            <a:srgbClr val="5ACBF0"/>
          </p15:clr>
        </p15:guide>
        <p15:guide id="12" orient="horz" pos="432">
          <p15:clr>
            <a:srgbClr val="5ACBF0"/>
          </p15:clr>
        </p15:guide>
        <p15:guide id="13" orient="horz" pos="864">
          <p15:clr>
            <a:srgbClr val="5ACBF0"/>
          </p15:clr>
        </p15:guide>
        <p15:guide id="14" pos="215">
          <p15:clr>
            <a:srgbClr val="FDE53C"/>
          </p15:clr>
        </p15:guide>
        <p15:guide id="15" pos="5545">
          <p15:clr>
            <a:srgbClr val="FDE53C"/>
          </p15:clr>
        </p15:guide>
        <p15:guide id="16" orient="horz" pos="3024">
          <p15:clr>
            <a:srgbClr val="FDE53C"/>
          </p15:clr>
        </p15:guide>
        <p15:guide id="17" orient="horz" pos="216">
          <p15:clr>
            <a:srgbClr val="FDE53C"/>
          </p15:clr>
        </p15:guide>
        <p15:guide id="18" orient="horz" pos="2124">
          <p15:clr>
            <a:srgbClr val="9FCC3B"/>
          </p15:clr>
        </p15:guide>
        <p15:guide id="19" orient="horz" pos="1728">
          <p15:clr>
            <a:srgbClr val="9FCC3B"/>
          </p15:clr>
        </p15:guide>
        <p15:guide id="20" pos="2844">
          <p15:clr>
            <a:srgbClr val="5ACBF0"/>
          </p15:clr>
        </p15:guide>
        <p15:guide id="21" pos="2916">
          <p15:clr>
            <a:srgbClr val="5ACBF0"/>
          </p15:clr>
        </p15:guide>
        <p15:guide id="22" orient="horz" pos="1080">
          <p15:clr>
            <a:srgbClr val="5ACBF0"/>
          </p15:clr>
        </p15:guide>
        <p15:guide id="23" orient="horz" pos="2538">
          <p15:clr>
            <a:srgbClr val="5ACBF0"/>
          </p15:clr>
        </p15:guide>
        <p15:guide id="24" orient="horz" pos="2484">
          <p15:clr>
            <a:srgbClr val="5ACBF0"/>
          </p15:clr>
        </p15:guide>
        <p15:guide id="25" orient="horz" pos="1332">
          <p15:clr>
            <a:srgbClr val="5ACBF0"/>
          </p15:clr>
        </p15:guide>
        <p15:guide id="26" orient="horz" pos="1386">
          <p15:clr>
            <a:srgbClr val="5ACBF0"/>
          </p15:clr>
        </p15:guide>
        <p15:guide id="27" orient="horz" pos="1908">
          <p15:clr>
            <a:srgbClr val="5ACBF0"/>
          </p15:clr>
        </p15:guide>
        <p15:guide id="28" orient="horz" pos="196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589" y="1193"/>
            <a:ext cx="9140825" cy="5141119"/>
          </a:xfrm>
          <a:custGeom>
            <a:avLst/>
            <a:gdLst/>
            <a:ahLst/>
            <a:cxnLst/>
            <a:rect l="l" t="t" r="r" b="b"/>
            <a:pathLst>
              <a:path w="9140825" h="6854825">
                <a:moveTo>
                  <a:pt x="0" y="6854825"/>
                </a:moveTo>
                <a:lnTo>
                  <a:pt x="9140825" y="6854825"/>
                </a:lnTo>
                <a:lnTo>
                  <a:pt x="9140825" y="0"/>
                </a:lnTo>
                <a:lnTo>
                  <a:pt x="0" y="0"/>
                </a:lnTo>
                <a:lnTo>
                  <a:pt x="0" y="6854825"/>
                </a:lnTo>
                <a:close/>
              </a:path>
            </a:pathLst>
          </a:custGeom>
          <a:ln w="3175">
            <a:solidFill>
              <a:srgbClr val="231F20"/>
            </a:solidFill>
          </a:ln>
        </p:spPr>
        <p:txBody>
          <a:bodyPr wrap="square" lIns="0" tIns="0" rIns="0" bIns="0" rtlCol="0"/>
          <a:lstStyle/>
          <a:p>
            <a:endParaRPr sz="1013"/>
          </a:p>
        </p:txBody>
      </p:sp>
      <p:sp>
        <p:nvSpPr>
          <p:cNvPr id="6" name="Holder 6"/>
          <p:cNvSpPr>
            <a:spLocks noGrp="1"/>
          </p:cNvSpPr>
          <p:nvPr>
            <p:ph type="sldNum" sz="quarter" idx="7"/>
          </p:nvPr>
        </p:nvSpPr>
        <p:spPr>
          <a:xfrm>
            <a:off x="6583680" y="4783457"/>
            <a:ext cx="2103120" cy="215444"/>
          </a:xfrm>
          <a:prstGeom prst="rect">
            <a:avLst/>
          </a:prstGeom>
        </p:spPr>
        <p:txBody>
          <a:bodyPr wrap="square" lIns="0" tIns="0" rIns="0" bIns="0">
            <a:spAutoFit/>
          </a:bodyPr>
          <a:lstStyle>
            <a:lvl1pPr algn="r">
              <a:defRPr>
                <a:solidFill>
                  <a:schemeClr val="tx1">
                    <a:tint val="75000"/>
                  </a:schemeClr>
                </a:solidFill>
              </a:defRPr>
            </a:lvl1pPr>
          </a:lstStyle>
          <a:p>
            <a:fld id="{0DBC6E88-14D8-4748-BAD0-BE945F1CBA18}" type="slidenum">
              <a:rPr lang="en-US" smtClean="0"/>
              <a:t>‹#›</a:t>
            </a:fld>
            <a:endParaRPr lang="en-US"/>
          </a:p>
        </p:txBody>
      </p:sp>
      <p:sp>
        <p:nvSpPr>
          <p:cNvPr id="11" name="Title Placeholder 10"/>
          <p:cNvSpPr>
            <a:spLocks noGrp="1"/>
          </p:cNvSpPr>
          <p:nvPr>
            <p:ph type="title"/>
          </p:nvPr>
        </p:nvSpPr>
        <p:spPr>
          <a:xfrm>
            <a:off x="628650" y="273844"/>
            <a:ext cx="7886700" cy="369332"/>
          </a:xfrm>
          <a:prstGeom prst="rect">
            <a:avLst/>
          </a:prstGeom>
        </p:spPr>
        <p:txBody>
          <a:bodyPr wrap="square" lIns="0" tIns="0" rIns="0" bIns="0">
            <a:spAutoFit/>
          </a:bodyPr>
          <a:lstStyle/>
          <a:p>
            <a:pPr marL="0" lvl="0"/>
            <a:r>
              <a:rPr lang="en-US"/>
              <a:t>Click to edit Master title style</a:t>
            </a:r>
          </a:p>
        </p:txBody>
      </p:sp>
    </p:spTree>
    <p:extLst>
      <p:ext uri="{BB962C8B-B14F-4D97-AF65-F5344CB8AC3E}">
        <p14:creationId xmlns:p14="http://schemas.microsoft.com/office/powerpoint/2010/main" val="4060212533"/>
      </p:ext>
    </p:extLst>
  </p:cSld>
  <p:clrMap bg1="lt1" tx1="dk1" bg2="lt2" tx2="dk2" accent1="accent1" accent2="accent2" accent3="accent3" accent4="accent4" accent5="accent5" accent6="accent6" hlink="hlink" folHlink="folHlink"/>
  <p:sldLayoutIdLst>
    <p:sldLayoutId id="2147483712" r:id="rId1"/>
    <p:sldLayoutId id="2147483714" r:id="rId2"/>
  </p:sldLayoutIdLst>
  <p:hf hdr="0" ftr="0" dt="0"/>
  <p:txStyles>
    <p:titleStyle>
      <a:lvl1pPr algn="l" eaLnBrk="1" hangingPunct="1">
        <a:defRPr lang="en-US" sz="2400" b="0" i="0" smtClean="0">
          <a:solidFill>
            <a:srgbClr val="283566"/>
          </a:solidFill>
          <a:latin typeface="Palatino Linotype" panose="02040502050505030304" pitchFamily="18" charset="0"/>
          <a:ea typeface="Tahoma" panose="020B0604030504040204" pitchFamily="34" charset="0"/>
          <a:cs typeface="Tahoma" panose="020B0604030504040204" pitchFamily="34" charset="0"/>
        </a:defRPr>
      </a:lvl1pPr>
    </p:titleStyle>
    <p:bodyStyle>
      <a:lvl1pPr marL="0" eaLnBrk="1" hangingPunct="1">
        <a:defRPr>
          <a:latin typeface="Palatino" charset="0"/>
          <a:ea typeface="Palatino" charset="0"/>
          <a:cs typeface="Palatino" charset="0"/>
        </a:defRPr>
      </a:lvl1pPr>
      <a:lvl2pPr marL="257175" eaLnBrk="1" hangingPunct="1">
        <a:defRPr>
          <a:latin typeface="+mn-lt"/>
          <a:ea typeface="+mn-ea"/>
          <a:cs typeface="+mn-cs"/>
        </a:defRPr>
      </a:lvl2pPr>
      <a:lvl3pPr marL="514350" eaLnBrk="1" hangingPunct="1">
        <a:defRPr>
          <a:latin typeface="+mn-lt"/>
          <a:ea typeface="+mn-ea"/>
          <a:cs typeface="+mn-cs"/>
        </a:defRPr>
      </a:lvl3pPr>
      <a:lvl4pPr marL="771525" eaLnBrk="1" hangingPunct="1">
        <a:defRPr>
          <a:latin typeface="+mn-lt"/>
          <a:ea typeface="+mn-ea"/>
          <a:cs typeface="+mn-cs"/>
        </a:defRPr>
      </a:lvl4pPr>
      <a:lvl5pPr marL="1028700" eaLnBrk="1" hangingPunct="1">
        <a:defRPr>
          <a:latin typeface="+mn-lt"/>
          <a:ea typeface="+mn-ea"/>
          <a:cs typeface="+mn-cs"/>
        </a:defRPr>
      </a:lvl5pPr>
      <a:lvl6pPr marL="1285875" eaLnBrk="1" hangingPunct="1">
        <a:defRPr>
          <a:latin typeface="+mn-lt"/>
          <a:ea typeface="+mn-ea"/>
          <a:cs typeface="+mn-cs"/>
        </a:defRPr>
      </a:lvl6pPr>
      <a:lvl7pPr marL="1543050" eaLnBrk="1" hangingPunct="1">
        <a:defRPr>
          <a:latin typeface="+mn-lt"/>
          <a:ea typeface="+mn-ea"/>
          <a:cs typeface="+mn-cs"/>
        </a:defRPr>
      </a:lvl7pPr>
      <a:lvl8pPr marL="1800225" eaLnBrk="1" hangingPunct="1">
        <a:defRPr>
          <a:latin typeface="+mn-lt"/>
          <a:ea typeface="+mn-ea"/>
          <a:cs typeface="+mn-cs"/>
        </a:defRPr>
      </a:lvl8pPr>
      <a:lvl9pPr marL="2057400" eaLnBrk="1" hangingPunct="1">
        <a:defRPr>
          <a:latin typeface="+mn-lt"/>
          <a:ea typeface="+mn-ea"/>
          <a:cs typeface="+mn-cs"/>
        </a:defRPr>
      </a:lvl9pPr>
    </p:bodyStyle>
    <p:otherStyle>
      <a:lvl1pPr marL="0" eaLnBrk="1" hangingPunct="1">
        <a:defRPr>
          <a:latin typeface="+mn-lt"/>
          <a:ea typeface="+mn-ea"/>
          <a:cs typeface="+mn-cs"/>
        </a:defRPr>
      </a:lvl1pPr>
      <a:lvl2pPr marL="257175" eaLnBrk="1" hangingPunct="1">
        <a:defRPr>
          <a:latin typeface="+mn-lt"/>
          <a:ea typeface="+mn-ea"/>
          <a:cs typeface="+mn-cs"/>
        </a:defRPr>
      </a:lvl2pPr>
      <a:lvl3pPr marL="514350" eaLnBrk="1" hangingPunct="1">
        <a:defRPr>
          <a:latin typeface="+mn-lt"/>
          <a:ea typeface="+mn-ea"/>
          <a:cs typeface="+mn-cs"/>
        </a:defRPr>
      </a:lvl3pPr>
      <a:lvl4pPr marL="771525" eaLnBrk="1" hangingPunct="1">
        <a:defRPr>
          <a:latin typeface="+mn-lt"/>
          <a:ea typeface="+mn-ea"/>
          <a:cs typeface="+mn-cs"/>
        </a:defRPr>
      </a:lvl4pPr>
      <a:lvl5pPr marL="1028700" eaLnBrk="1" hangingPunct="1">
        <a:defRPr>
          <a:latin typeface="+mn-lt"/>
          <a:ea typeface="+mn-ea"/>
          <a:cs typeface="+mn-cs"/>
        </a:defRPr>
      </a:lvl5pPr>
      <a:lvl6pPr marL="1285875" eaLnBrk="1" hangingPunct="1">
        <a:defRPr>
          <a:latin typeface="+mn-lt"/>
          <a:ea typeface="+mn-ea"/>
          <a:cs typeface="+mn-cs"/>
        </a:defRPr>
      </a:lvl6pPr>
      <a:lvl7pPr marL="1543050" eaLnBrk="1" hangingPunct="1">
        <a:defRPr>
          <a:latin typeface="+mn-lt"/>
          <a:ea typeface="+mn-ea"/>
          <a:cs typeface="+mn-cs"/>
        </a:defRPr>
      </a:lvl7pPr>
      <a:lvl8pPr marL="1800225" eaLnBrk="1" hangingPunct="1">
        <a:defRPr>
          <a:latin typeface="+mn-lt"/>
          <a:ea typeface="+mn-ea"/>
          <a:cs typeface="+mn-cs"/>
        </a:defRPr>
      </a:lvl8pPr>
      <a:lvl9pPr marL="20574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9366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3764D4-0A45-DE40-AB95-2FCFA6446E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3453290" cy="2968388"/>
          </a:xfrm>
          <a:prstGeom prst="rect">
            <a:avLst/>
          </a:prstGeom>
        </p:spPr>
      </p:pic>
    </p:spTree>
    <p:extLst>
      <p:ext uri="{BB962C8B-B14F-4D97-AF65-F5344CB8AC3E}">
        <p14:creationId xmlns:p14="http://schemas.microsoft.com/office/powerpoint/2010/main" val="2268222811"/>
      </p:ext>
    </p:extLst>
  </p:cSld>
  <p:clrMap bg1="dk1" tx1="lt1" bg2="dk2" tx2="lt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fld id="{9D7847EF-2F05-494A-A3C1-B2525DCB1F01}" type="datetime1">
              <a:rPr lang="en-US" smtClean="0"/>
              <a:t>7/26/2023</a:t>
            </a:fld>
            <a:endParaRPr lang="en-US"/>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r>
              <a:rPr lang="en-US"/>
              <a:t>Hamilton County Office of Addiction Response</a:t>
            </a:r>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fld id="{AC460330-6907-4973-9CCA-5F9DF23F29AC}" type="slidenum">
              <a:rPr lang="en-US" smtClean="0"/>
              <a:t>‹#›</a:t>
            </a:fld>
            <a:endParaRPr lang="en-US"/>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28076542"/>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7" r:id="rId3"/>
    <p:sldLayoutId id="2147483662" r:id="rId4"/>
    <p:sldLayoutId id="2147483661" r:id="rId5"/>
  </p:sldLayoutIdLst>
  <p:hf sldNum="0" hdr="0" ftr="0" dt="0"/>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8.xml"/><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6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8.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3.xml"/><Relationship Id="rId7" Type="http://schemas.openxmlformats.org/officeDocument/2006/relationships/image" Target="../media/image23.png"/><Relationship Id="rId2" Type="http://schemas.openxmlformats.org/officeDocument/2006/relationships/diagramData" Target="../diagrams/data3.xml"/><Relationship Id="rId1" Type="http://schemas.openxmlformats.org/officeDocument/2006/relationships/slideLayout" Target="../slideLayouts/slideLayout6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4.xml"/><Relationship Id="rId7" Type="http://schemas.openxmlformats.org/officeDocument/2006/relationships/image" Target="../media/image23.png"/><Relationship Id="rId2" Type="http://schemas.openxmlformats.org/officeDocument/2006/relationships/diagramData" Target="../diagrams/data4.xml"/><Relationship Id="rId1" Type="http://schemas.openxmlformats.org/officeDocument/2006/relationships/slideLayout" Target="../slideLayouts/slideLayout6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7.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67.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67.xml"/><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Layout" Target="../diagrams/layout6.xml"/><Relationship Id="rId7" Type="http://schemas.openxmlformats.org/officeDocument/2006/relationships/image" Target="../media/image56.jpeg"/><Relationship Id="rId2" Type="http://schemas.openxmlformats.org/officeDocument/2006/relationships/diagramData" Target="../diagrams/data6.xml"/><Relationship Id="rId1" Type="http://schemas.openxmlformats.org/officeDocument/2006/relationships/slideLayout" Target="../slideLayouts/slideLayout6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8.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69.xml"/><Relationship Id="rId5" Type="http://schemas.microsoft.com/office/2007/relationships/hdphoto" Target="../media/hdphoto1.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8.xml"/><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gcfceae3366_0_0"/>
          <p:cNvSpPr txBox="1">
            <a:spLocks noGrp="1"/>
          </p:cNvSpPr>
          <p:nvPr>
            <p:ph type="title"/>
          </p:nvPr>
        </p:nvSpPr>
        <p:spPr>
          <a:xfrm>
            <a:off x="436628" y="3316123"/>
            <a:ext cx="6665100" cy="815699"/>
          </a:xfrm>
          <a:prstGeom prst="rect">
            <a:avLst/>
          </a:prstGeom>
        </p:spPr>
        <p:txBody>
          <a:bodyPr spcFirstLastPara="1" wrap="square" lIns="0" tIns="75425" rIns="0" bIns="0" anchor="t" anchorCtr="0">
            <a:noAutofit/>
          </a:bodyPr>
          <a:lstStyle/>
          <a:p>
            <a:pPr marL="0" lvl="0" indent="0" algn="l" rtl="0">
              <a:spcBef>
                <a:spcPts val="600"/>
              </a:spcBef>
              <a:spcAft>
                <a:spcPts val="0"/>
              </a:spcAft>
              <a:buNone/>
            </a:pPr>
            <a:r>
              <a:rPr lang="en-US" sz="1600" b="0" i="0">
                <a:solidFill>
                  <a:srgbClr val="000000"/>
                </a:solidFill>
                <a:effectLst/>
                <a:latin typeface="Tahoma" panose="020B0604030504040204" pitchFamily="34" charset="0"/>
              </a:rPr>
              <a:t>Combating fatal overdoses: A data-driven and multidisciplinary approach to addiction response</a:t>
            </a:r>
            <a:endParaRPr sz="3600" b="1">
              <a:solidFill>
                <a:srgbClr val="002060"/>
              </a:solidFill>
            </a:endParaRPr>
          </a:p>
        </p:txBody>
      </p:sp>
      <p:sp>
        <p:nvSpPr>
          <p:cNvPr id="828" name="Google Shape;828;gcfceae3366_0_0"/>
          <p:cNvSpPr txBox="1">
            <a:spLocks noGrp="1"/>
          </p:cNvSpPr>
          <p:nvPr>
            <p:ph type="body" idx="1"/>
          </p:nvPr>
        </p:nvSpPr>
        <p:spPr>
          <a:xfrm>
            <a:off x="153528" y="4047298"/>
            <a:ext cx="7653000" cy="815700"/>
          </a:xfrm>
          <a:prstGeom prst="rect">
            <a:avLst/>
          </a:prstGeom>
        </p:spPr>
        <p:txBody>
          <a:bodyPr spcFirstLastPara="1" wrap="square" lIns="68575" tIns="13700" rIns="68575" bIns="34275" anchor="t" anchorCtr="0">
            <a:noAutofit/>
          </a:bodyPr>
          <a:lstStyle/>
          <a:p>
            <a:pPr algn="l" rtl="0" fontAlgn="base"/>
            <a:r>
              <a:rPr lang="en-US" sz="1100" b="0" i="0">
                <a:solidFill>
                  <a:srgbClr val="002060"/>
                </a:solidFill>
                <a:effectLst/>
                <a:latin typeface="Tahoma" panose="020B0604030504040204" pitchFamily="34" charset="0"/>
                <a:ea typeface="Tahoma" panose="020B0604030504040204" pitchFamily="34" charset="0"/>
                <a:cs typeface="Tahoma" panose="020B0604030504040204" pitchFamily="34" charset="0"/>
              </a:rPr>
              <a:t>Meagan Guthrie, Director of the Hamilton County Office of Addiction Response  </a:t>
            </a:r>
          </a:p>
          <a:p>
            <a:pPr algn="l" rtl="0" fontAlgn="base"/>
            <a:r>
              <a:rPr lang="en-US" sz="1100" b="0" i="0">
                <a:solidFill>
                  <a:srgbClr val="002060"/>
                </a:solidFill>
                <a:effectLst/>
                <a:latin typeface="Tahoma" panose="020B0604030504040204" pitchFamily="34" charset="0"/>
                <a:ea typeface="Tahoma" panose="020B0604030504040204" pitchFamily="34" charset="0"/>
                <a:cs typeface="Tahoma" panose="020B0604030504040204" pitchFamily="34" charset="0"/>
              </a:rPr>
              <a:t>Kelly Firesheets, PsyD, Vice President of Strategy and Partnerships, Cordata </a:t>
            </a:r>
          </a:p>
          <a:p>
            <a:pPr algn="l" rtl="0" fontAlgn="base"/>
            <a:r>
              <a:rPr lang="en-US" sz="1100" b="0" i="0">
                <a:solidFill>
                  <a:srgbClr val="002060"/>
                </a:solidFill>
                <a:effectLst/>
                <a:latin typeface="Tahoma" panose="020B0604030504040204" pitchFamily="34" charset="0"/>
                <a:ea typeface="Tahoma" panose="020B0604030504040204" pitchFamily="34" charset="0"/>
                <a:cs typeface="Tahoma" panose="020B0604030504040204" pitchFamily="34" charset="0"/>
              </a:rPr>
              <a:t>Chief Tom Synan, Police Chief, Village of Newtown </a:t>
            </a:r>
          </a:p>
          <a:p>
            <a:pPr marL="0" lvl="0" indent="0" algn="l" rtl="0">
              <a:spcBef>
                <a:spcPts val="60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1C5749F9-C1FB-47FF-49F0-6F66CD9C312C}"/>
              </a:ext>
            </a:extLst>
          </p:cNvPr>
          <p:cNvPicPr>
            <a:picLocks noChangeAspect="1"/>
          </p:cNvPicPr>
          <p:nvPr/>
        </p:nvPicPr>
        <p:blipFill rotWithShape="1">
          <a:blip r:embed="rId3">
            <a:extLst>
              <a:ext uri="{28A0092B-C50C-407E-A947-70E740481C1C}">
                <a14:useLocalDpi xmlns:a14="http://schemas.microsoft.com/office/drawing/2010/main" val="0"/>
              </a:ext>
            </a:extLst>
          </a:blip>
          <a:srcRect l="21647" t="22981" r="8991" b="11691"/>
          <a:stretch/>
        </p:blipFill>
        <p:spPr>
          <a:xfrm>
            <a:off x="1540566" y="1396787"/>
            <a:ext cx="6088312" cy="3682109"/>
          </a:xfrm>
          <a:prstGeom prst="rect">
            <a:avLst/>
          </a:prstGeom>
        </p:spPr>
      </p:pic>
      <p:sp>
        <p:nvSpPr>
          <p:cNvPr id="6" name="Title 5">
            <a:extLst>
              <a:ext uri="{FF2B5EF4-FFF2-40B4-BE49-F238E27FC236}">
                <a16:creationId xmlns:a16="http://schemas.microsoft.com/office/drawing/2014/main" id="{69D3EA22-CF3D-5DE1-61B5-405636EBB406}"/>
              </a:ext>
            </a:extLst>
          </p:cNvPr>
          <p:cNvSpPr>
            <a:spLocks noGrp="1"/>
          </p:cNvSpPr>
          <p:nvPr>
            <p:ph type="title"/>
          </p:nvPr>
        </p:nvSpPr>
        <p:spPr/>
        <p:txBody>
          <a:bodyPr/>
          <a:lstStyle/>
          <a:p>
            <a:r>
              <a:rPr lang="en-US"/>
              <a:t>TOTAL OVERDOSE DEATHS</a:t>
            </a:r>
          </a:p>
        </p:txBody>
      </p:sp>
      <p:pic>
        <p:nvPicPr>
          <p:cNvPr id="8" name="Picture 7" descr="Logo&#10;&#10;Description automatically generated">
            <a:extLst>
              <a:ext uri="{FF2B5EF4-FFF2-40B4-BE49-F238E27FC236}">
                <a16:creationId xmlns:a16="http://schemas.microsoft.com/office/drawing/2014/main" id="{796CEFAA-632C-F37B-4E36-D7603C8E89B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86" b="98254" l="1974" r="43129">
                        <a14:foregroundMark x1="13962" y1="13016" x2="5629" y2="35714"/>
                        <a14:foregroundMark x1="5629" y1="35714" x2="3436" y2="54286"/>
                        <a14:foregroundMark x1="3436" y1="54286" x2="3728" y2="65397"/>
                        <a14:foregroundMark x1="3728" y1="65397" x2="8772" y2="80794"/>
                        <a14:foregroundMark x1="8772" y1="80794" x2="21345" y2="93333"/>
                        <a14:foregroundMark x1="21345" y1="93333" x2="31725" y2="89206"/>
                        <a14:foregroundMark x1="31725" y1="89206" x2="36330" y2="83492"/>
                        <a14:foregroundMark x1="36330" y1="83492" x2="39254" y2="76349"/>
                        <a14:foregroundMark x1="39254" y1="76349" x2="40351" y2="58413"/>
                        <a14:foregroundMark x1="40351" y1="58413" x2="42836" y2="47937"/>
                        <a14:foregroundMark x1="42836" y1="47937" x2="37865" y2="26190"/>
                        <a14:foregroundMark x1="37865" y1="26190" x2="22880" y2="9206"/>
                        <a14:foregroundMark x1="22880" y1="9206" x2="18933" y2="10952"/>
                        <a14:foregroundMark x1="18933" y1="10952" x2="12061" y2="19524"/>
                        <a14:foregroundMark x1="12061" y1="19524" x2="7675" y2="50317"/>
                        <a14:foregroundMark x1="7675" y1="50317" x2="10015" y2="67302"/>
                        <a14:foregroundMark x1="10015" y1="67302" x2="16667" y2="83175"/>
                        <a14:foregroundMark x1="16667" y1="83175" x2="25146" y2="86667"/>
                        <a14:foregroundMark x1="25146" y1="86667" x2="35599" y2="66984"/>
                        <a14:foregroundMark x1="35599" y1="66984" x2="40789" y2="37619"/>
                        <a14:foregroundMark x1="40789" y1="37619" x2="35088" y2="26508"/>
                        <a14:foregroundMark x1="35088" y1="26508" x2="30409" y2="25714"/>
                        <a14:foregroundMark x1="30409" y1="25714" x2="25512" y2="16667"/>
                        <a14:foregroundMark x1="25512" y1="16667" x2="19152" y2="20952"/>
                        <a14:foregroundMark x1="19152" y1="20952" x2="14108" y2="32857"/>
                        <a14:foregroundMark x1="14108" y1="32857" x2="13231" y2="38095"/>
                        <a14:foregroundMark x1="11769" y1="11429" x2="11769" y2="11429"/>
                        <a14:foregroundMark x1="12281" y1="10476" x2="17982" y2="4762"/>
                        <a14:foregroundMark x1="17982" y1="4762" x2="23611" y2="2857"/>
                        <a14:foregroundMark x1="23611" y1="2857" x2="28363" y2="4286"/>
                        <a14:foregroundMark x1="28363" y1="4286" x2="32091" y2="9524"/>
                        <a14:foregroundMark x1="32091" y1="9524" x2="32529" y2="10476"/>
                        <a14:foregroundMark x1="33480" y1="10476" x2="39254" y2="18413"/>
                        <a14:foregroundMark x1="39254" y1="18413" x2="41813" y2="40635"/>
                        <a14:foregroundMark x1="32968" y1="90000" x2="32968" y2="90000"/>
                        <a14:foregroundMark x1="21930" y1="96984" x2="30336" y2="93968"/>
                        <a14:foregroundMark x1="30336" y1="93968" x2="37208" y2="84921"/>
                        <a14:foregroundMark x1="37208" y1="84921" x2="42836" y2="58571"/>
                        <a14:foregroundMark x1="42836" y1="58571" x2="43129" y2="43333"/>
                        <a14:foregroundMark x1="11988" y1="11111" x2="3289" y2="32063"/>
                        <a14:foregroundMark x1="3289" y1="32063" x2="1827" y2="45556"/>
                        <a14:foregroundMark x1="1827" y1="45556" x2="3436" y2="65556"/>
                        <a14:foregroundMark x1="3436" y1="65556" x2="11477" y2="90000"/>
                        <a14:foregroundMark x1="11477" y1="90000" x2="21857" y2="94921"/>
                        <a14:foregroundMark x1="21857" y1="94921" x2="31725" y2="89683"/>
                        <a14:foregroundMark x1="31725" y1="89683" x2="32456" y2="89048"/>
                        <a14:foregroundMark x1="2412" y1="33492" x2="1608" y2="44921"/>
                        <a14:foregroundMark x1="1608" y1="44921" x2="4094" y2="70476"/>
                        <a14:foregroundMark x1="4094" y1="70476" x2="6067" y2="78571"/>
                        <a14:foregroundMark x1="20614" y1="97619" x2="7822" y2="83175"/>
                        <a14:foregroundMark x1="7822" y1="83175" x2="4240" y2="73175"/>
                        <a14:foregroundMark x1="4240" y1="73175" x2="2193" y2="54286"/>
                        <a14:foregroundMark x1="2193" y1="54286" x2="1974" y2="43651"/>
                        <a14:foregroundMark x1="1974" y1="43651" x2="4605" y2="24444"/>
                        <a14:foregroundMark x1="4605" y1="24444" x2="7456" y2="16349"/>
                        <a14:foregroundMark x1="7456" y1="16349" x2="11915" y2="8889"/>
                        <a14:foregroundMark x1="11915" y1="8889" x2="17251" y2="5873"/>
                        <a14:foregroundMark x1="15936" y1="95556" x2="22295" y2="98254"/>
                        <a14:foregroundMark x1="22295" y1="98254" x2="27047" y2="96984"/>
                        <a14:backgroundMark x1="39254" y1="18254" x2="39254" y2="18254"/>
                      </a14:backgroundRemoval>
                    </a14:imgEffect>
                  </a14:imgLayer>
                </a14:imgProps>
              </a:ext>
              <a:ext uri="{28A0092B-C50C-407E-A947-70E740481C1C}">
                <a14:useLocalDpi xmlns:a14="http://schemas.microsoft.com/office/drawing/2010/main" val="0"/>
              </a:ext>
            </a:extLst>
          </a:blip>
          <a:srcRect r="53859"/>
          <a:stretch/>
        </p:blipFill>
        <p:spPr>
          <a:xfrm>
            <a:off x="7953031" y="526617"/>
            <a:ext cx="761815" cy="760351"/>
          </a:xfrm>
          <a:prstGeom prst="rect">
            <a:avLst/>
          </a:prstGeom>
        </p:spPr>
      </p:pic>
    </p:spTree>
    <p:extLst>
      <p:ext uri="{BB962C8B-B14F-4D97-AF65-F5344CB8AC3E}">
        <p14:creationId xmlns:p14="http://schemas.microsoft.com/office/powerpoint/2010/main" val="483508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69282F36-261B-49B3-8CA9-FB857C475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341567"/>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87215C3-3B83-4BE7-9213-26E084BD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3256"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13A105D4-2907-419E-8223-4C266BA1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Graphical user interface, application&#10;&#10;Description automatically generated">
            <a:extLst>
              <a:ext uri="{FF2B5EF4-FFF2-40B4-BE49-F238E27FC236}">
                <a16:creationId xmlns:a16="http://schemas.microsoft.com/office/drawing/2014/main" id="{495AEE4D-53C5-37FC-738A-1B90BCFF68A2}"/>
              </a:ext>
            </a:extLst>
          </p:cNvPr>
          <p:cNvPicPr>
            <a:picLocks noChangeAspect="1"/>
          </p:cNvPicPr>
          <p:nvPr/>
        </p:nvPicPr>
        <p:blipFill rotWithShape="1">
          <a:blip r:embed="rId3">
            <a:extLst>
              <a:ext uri="{28A0092B-C50C-407E-A947-70E740481C1C}">
                <a14:useLocalDpi xmlns:a14="http://schemas.microsoft.com/office/drawing/2010/main" val="0"/>
              </a:ext>
            </a:extLst>
          </a:blip>
          <a:srcRect l="44665" t="28212" r="15195" b="29179"/>
          <a:stretch/>
        </p:blipFill>
        <p:spPr>
          <a:xfrm>
            <a:off x="1710121" y="449793"/>
            <a:ext cx="5718663" cy="3900241"/>
          </a:xfrm>
          <a:prstGeom prst="rect">
            <a:avLst/>
          </a:prstGeom>
        </p:spPr>
      </p:pic>
      <p:sp>
        <p:nvSpPr>
          <p:cNvPr id="16" name="Rectangle 15">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405256"/>
            <a:ext cx="8472550" cy="38766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49638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0;p13" descr="A picture containing icon&#10;&#10;Description automatically generated">
            <a:extLst>
              <a:ext uri="{FF2B5EF4-FFF2-40B4-BE49-F238E27FC236}">
                <a16:creationId xmlns:a16="http://schemas.microsoft.com/office/drawing/2014/main" id="{B2E1DB40-AA44-8774-38FD-8CB17A4C4143}"/>
              </a:ext>
            </a:extLst>
          </p:cNvPr>
          <p:cNvPicPr preferRelativeResize="0"/>
          <p:nvPr/>
        </p:nvPicPr>
        <p:blipFill rotWithShape="1">
          <a:blip r:embed="rId3"/>
          <a:stretch/>
        </p:blipFill>
        <p:spPr>
          <a:xfrm>
            <a:off x="2637236" y="626722"/>
            <a:ext cx="3869528" cy="3772790"/>
          </a:xfrm>
          <a:prstGeom prst="rect">
            <a:avLst/>
          </a:prstGeom>
          <a:noFill/>
        </p:spPr>
      </p:pic>
      <p:sp>
        <p:nvSpPr>
          <p:cNvPr id="3" name="TextBox 2">
            <a:extLst>
              <a:ext uri="{FF2B5EF4-FFF2-40B4-BE49-F238E27FC236}">
                <a16:creationId xmlns:a16="http://schemas.microsoft.com/office/drawing/2014/main" id="{40DBCE94-A061-C106-69B3-990526E1EBE9}"/>
              </a:ext>
            </a:extLst>
          </p:cNvPr>
          <p:cNvSpPr txBox="1"/>
          <p:nvPr/>
        </p:nvSpPr>
        <p:spPr>
          <a:xfrm>
            <a:off x="2671836" y="4513664"/>
            <a:ext cx="3800330" cy="253916"/>
          </a:xfrm>
          <a:prstGeom prst="rect">
            <a:avLst/>
          </a:prstGeom>
          <a:noFill/>
        </p:spPr>
        <p:txBody>
          <a:bodyPr wrap="square" rtlCol="0">
            <a:spAutoFit/>
          </a:bodyPr>
          <a:lstStyle/>
          <a:p>
            <a:pPr algn="ctr"/>
            <a:r>
              <a:rPr lang="en-US" sz="1050"/>
              <a:t>County-wide Deflection Programming</a:t>
            </a:r>
          </a:p>
        </p:txBody>
      </p:sp>
    </p:spTree>
    <p:extLst>
      <p:ext uri="{BB962C8B-B14F-4D97-AF65-F5344CB8AC3E}">
        <p14:creationId xmlns:p14="http://schemas.microsoft.com/office/powerpoint/2010/main" val="2962689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schemeClr val="accent1"/>
              </a:buClr>
              <a:buFont typeface="Arial" panose="020B0604020202020204" pitchFamily="34" charset="0"/>
              <a:buChar char="•"/>
            </a:pPr>
            <a:endParaRPr lang="en-US" sz="1050"/>
          </a:p>
        </p:txBody>
      </p:sp>
      <p:sp>
        <p:nvSpPr>
          <p:cNvPr id="10" name="Rectangle 9">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8489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E9712C16-BB4F-D0BA-3703-CC16F8BA2137}"/>
              </a:ext>
            </a:extLst>
          </p:cNvPr>
          <p:cNvSpPr>
            <a:spLocks noGrp="1"/>
          </p:cNvSpPr>
          <p:nvPr>
            <p:ph type="title"/>
          </p:nvPr>
        </p:nvSpPr>
        <p:spPr>
          <a:xfrm>
            <a:off x="482601" y="775042"/>
            <a:ext cx="3619692" cy="3619057"/>
          </a:xfrm>
        </p:spPr>
        <p:txBody>
          <a:bodyPr anchor="ctr">
            <a:normAutofit/>
          </a:bodyPr>
          <a:lstStyle/>
          <a:p>
            <a:r>
              <a:rPr lang="en-US" sz="4050">
                <a:solidFill>
                  <a:srgbClr val="FFFFFF"/>
                </a:solidFill>
              </a:rPr>
              <a:t>How can we help you?</a:t>
            </a:r>
          </a:p>
        </p:txBody>
      </p:sp>
      <p:sp>
        <p:nvSpPr>
          <p:cNvPr id="12" name="Rectangle 11">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934" y="345651"/>
            <a:ext cx="3621024" cy="8374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7081" y="345651"/>
            <a:ext cx="3621024" cy="8374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B900B49-994F-4CBB-939E-CF3DD39D2A52}"/>
              </a:ext>
            </a:extLst>
          </p:cNvPr>
          <p:cNvSpPr>
            <a:spLocks noGrp="1"/>
          </p:cNvSpPr>
          <p:nvPr>
            <p:ph idx="1"/>
          </p:nvPr>
        </p:nvSpPr>
        <p:spPr>
          <a:xfrm>
            <a:off x="5066827" y="775043"/>
            <a:ext cx="3641278" cy="3619057"/>
          </a:xfrm>
          <a:ln w="57150">
            <a:noFill/>
          </a:ln>
        </p:spPr>
        <p:txBody>
          <a:bodyPr anchor="ctr">
            <a:normAutofit/>
          </a:bodyPr>
          <a:lstStyle/>
          <a:p>
            <a:pPr marL="0" indent="0">
              <a:buNone/>
            </a:pPr>
            <a:r>
              <a:rPr lang="en-US" sz="1500">
                <a:solidFill>
                  <a:schemeClr val="accent2">
                    <a:lumMod val="50000"/>
                  </a:schemeClr>
                </a:solidFill>
              </a:rPr>
              <a:t>The Quick Response Team  (QRT) is a co-responder deflection program that partners trained navigators (peers and behavioral health specialists) with law enforcement officers to provide community-based substance use, mental health, homelessness, and other needs-based services, with the immediate goal of connecting Hamilton County residents with the most appropriate care specific to their needs.</a:t>
            </a:r>
          </a:p>
        </p:txBody>
      </p:sp>
    </p:spTree>
    <p:extLst>
      <p:ext uri="{BB962C8B-B14F-4D97-AF65-F5344CB8AC3E}">
        <p14:creationId xmlns:p14="http://schemas.microsoft.com/office/powerpoint/2010/main" val="3373452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2409-061F-6C69-953B-E5A051B0AC44}"/>
              </a:ext>
            </a:extLst>
          </p:cNvPr>
          <p:cNvSpPr>
            <a:spLocks noGrp="1"/>
          </p:cNvSpPr>
          <p:nvPr>
            <p:ph type="title"/>
          </p:nvPr>
        </p:nvSpPr>
        <p:spPr/>
        <p:txBody>
          <a:bodyPr/>
          <a:lstStyle/>
          <a:p>
            <a:r>
              <a:rPr lang="en-US"/>
              <a:t>How does Hamilton county define deflection?</a:t>
            </a:r>
          </a:p>
        </p:txBody>
      </p:sp>
      <p:sp>
        <p:nvSpPr>
          <p:cNvPr id="3" name="Content Placeholder 2">
            <a:extLst>
              <a:ext uri="{FF2B5EF4-FFF2-40B4-BE49-F238E27FC236}">
                <a16:creationId xmlns:a16="http://schemas.microsoft.com/office/drawing/2014/main" id="{92170FF2-4108-33DB-A6B8-B2C90260566E}"/>
              </a:ext>
            </a:extLst>
          </p:cNvPr>
          <p:cNvSpPr>
            <a:spLocks noGrp="1"/>
          </p:cNvSpPr>
          <p:nvPr>
            <p:ph idx="1"/>
          </p:nvPr>
        </p:nvSpPr>
        <p:spPr/>
        <p:txBody>
          <a:bodyPr>
            <a:normAutofit/>
          </a:bodyPr>
          <a:lstStyle/>
          <a:p>
            <a:pPr marL="0" indent="0" algn="ctr">
              <a:buNone/>
            </a:pPr>
            <a:r>
              <a:rPr lang="en-US" sz="3000"/>
              <a:t>An intervention initiated by a co-responder team (law enforcement and peer navigator) to change an individual’s trajectory or divert them </a:t>
            </a:r>
            <a:r>
              <a:rPr lang="en-US" sz="3000" i="1">
                <a:solidFill>
                  <a:schemeClr val="accent2"/>
                </a:solidFill>
              </a:rPr>
              <a:t>out</a:t>
            </a:r>
            <a:r>
              <a:rPr lang="en-US" sz="3000"/>
              <a:t> of the criminal justice system and assisting them </a:t>
            </a:r>
            <a:r>
              <a:rPr lang="en-US" sz="3000" i="1">
                <a:solidFill>
                  <a:schemeClr val="accent2"/>
                </a:solidFill>
              </a:rPr>
              <a:t>into</a:t>
            </a:r>
            <a:r>
              <a:rPr lang="en-US" sz="3000"/>
              <a:t> Hamilton County’s continuum of care. </a:t>
            </a:r>
          </a:p>
        </p:txBody>
      </p:sp>
      <p:pic>
        <p:nvPicPr>
          <p:cNvPr id="4" name="Picture 3" descr="Logo&#10;&#10;Description automatically generated">
            <a:extLst>
              <a:ext uri="{FF2B5EF4-FFF2-40B4-BE49-F238E27FC236}">
                <a16:creationId xmlns:a16="http://schemas.microsoft.com/office/drawing/2014/main" id="{1FC3649C-DDFA-C8B3-51CA-8DD76B0D46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6" b="98254" l="1974" r="43129">
                        <a14:foregroundMark x1="13962" y1="13016" x2="5629" y2="35714"/>
                        <a14:foregroundMark x1="5629" y1="35714" x2="3436" y2="54286"/>
                        <a14:foregroundMark x1="3436" y1="54286" x2="3728" y2="65397"/>
                        <a14:foregroundMark x1="3728" y1="65397" x2="8772" y2="80794"/>
                        <a14:foregroundMark x1="8772" y1="80794" x2="21345" y2="93333"/>
                        <a14:foregroundMark x1="21345" y1="93333" x2="31725" y2="89206"/>
                        <a14:foregroundMark x1="31725" y1="89206" x2="36330" y2="83492"/>
                        <a14:foregroundMark x1="36330" y1="83492" x2="39254" y2="76349"/>
                        <a14:foregroundMark x1="39254" y1="76349" x2="40351" y2="58413"/>
                        <a14:foregroundMark x1="40351" y1="58413" x2="42836" y2="47937"/>
                        <a14:foregroundMark x1="42836" y1="47937" x2="37865" y2="26190"/>
                        <a14:foregroundMark x1="37865" y1="26190" x2="22880" y2="9206"/>
                        <a14:foregroundMark x1="22880" y1="9206" x2="18933" y2="10952"/>
                        <a14:foregroundMark x1="18933" y1="10952" x2="12061" y2="19524"/>
                        <a14:foregroundMark x1="12061" y1="19524" x2="7675" y2="50317"/>
                        <a14:foregroundMark x1="7675" y1="50317" x2="10015" y2="67302"/>
                        <a14:foregroundMark x1="10015" y1="67302" x2="16667" y2="83175"/>
                        <a14:foregroundMark x1="16667" y1="83175" x2="25146" y2="86667"/>
                        <a14:foregroundMark x1="25146" y1="86667" x2="35599" y2="66984"/>
                        <a14:foregroundMark x1="35599" y1="66984" x2="40789" y2="37619"/>
                        <a14:foregroundMark x1="40789" y1="37619" x2="35088" y2="26508"/>
                        <a14:foregroundMark x1="35088" y1="26508" x2="30409" y2="25714"/>
                        <a14:foregroundMark x1="30409" y1="25714" x2="25512" y2="16667"/>
                        <a14:foregroundMark x1="25512" y1="16667" x2="19152" y2="20952"/>
                        <a14:foregroundMark x1="19152" y1="20952" x2="14108" y2="32857"/>
                        <a14:foregroundMark x1="14108" y1="32857" x2="13231" y2="38095"/>
                        <a14:foregroundMark x1="11769" y1="11429" x2="11769" y2="11429"/>
                        <a14:foregroundMark x1="12281" y1="10476" x2="17982" y2="4762"/>
                        <a14:foregroundMark x1="17982" y1="4762" x2="23611" y2="2857"/>
                        <a14:foregroundMark x1="23611" y1="2857" x2="28363" y2="4286"/>
                        <a14:foregroundMark x1="28363" y1="4286" x2="32091" y2="9524"/>
                        <a14:foregroundMark x1="32091" y1="9524" x2="32529" y2="10476"/>
                        <a14:foregroundMark x1="33480" y1="10476" x2="39254" y2="18413"/>
                        <a14:foregroundMark x1="39254" y1="18413" x2="41813" y2="40635"/>
                        <a14:foregroundMark x1="32968" y1="90000" x2="32968" y2="90000"/>
                        <a14:foregroundMark x1="21930" y1="96984" x2="30336" y2="93968"/>
                        <a14:foregroundMark x1="30336" y1="93968" x2="37208" y2="84921"/>
                        <a14:foregroundMark x1="37208" y1="84921" x2="42836" y2="58571"/>
                        <a14:foregroundMark x1="42836" y1="58571" x2="43129" y2="43333"/>
                        <a14:foregroundMark x1="11988" y1="11111" x2="3289" y2="32063"/>
                        <a14:foregroundMark x1="3289" y1="32063" x2="1827" y2="45556"/>
                        <a14:foregroundMark x1="1827" y1="45556" x2="3436" y2="65556"/>
                        <a14:foregroundMark x1="3436" y1="65556" x2="11477" y2="90000"/>
                        <a14:foregroundMark x1="11477" y1="90000" x2="21857" y2="94921"/>
                        <a14:foregroundMark x1="21857" y1="94921" x2="31725" y2="89683"/>
                        <a14:foregroundMark x1="31725" y1="89683" x2="32456" y2="89048"/>
                        <a14:foregroundMark x1="2412" y1="33492" x2="1608" y2="44921"/>
                        <a14:foregroundMark x1="1608" y1="44921" x2="4094" y2="70476"/>
                        <a14:foregroundMark x1="4094" y1="70476" x2="6067" y2="78571"/>
                        <a14:foregroundMark x1="20614" y1="97619" x2="7822" y2="83175"/>
                        <a14:foregroundMark x1="7822" y1="83175" x2="4240" y2="73175"/>
                        <a14:foregroundMark x1="4240" y1="73175" x2="2193" y2="54286"/>
                        <a14:foregroundMark x1="2193" y1="54286" x2="1974" y2="43651"/>
                        <a14:foregroundMark x1="1974" y1="43651" x2="4605" y2="24444"/>
                        <a14:foregroundMark x1="4605" y1="24444" x2="7456" y2="16349"/>
                        <a14:foregroundMark x1="7456" y1="16349" x2="11915" y2="8889"/>
                        <a14:foregroundMark x1="11915" y1="8889" x2="17251" y2="5873"/>
                        <a14:foregroundMark x1="15936" y1="95556" x2="22295" y2="98254"/>
                        <a14:foregroundMark x1="22295" y1="98254" x2="27047" y2="96984"/>
                        <a14:backgroundMark x1="39254" y1="18254" x2="39254" y2="18254"/>
                      </a14:backgroundRemoval>
                    </a14:imgEffect>
                  </a14:imgLayer>
                </a14:imgProps>
              </a:ext>
              <a:ext uri="{28A0092B-C50C-407E-A947-70E740481C1C}">
                <a14:useLocalDpi xmlns:a14="http://schemas.microsoft.com/office/drawing/2010/main" val="0"/>
              </a:ext>
            </a:extLst>
          </a:blip>
          <a:srcRect r="53859"/>
          <a:stretch/>
        </p:blipFill>
        <p:spPr>
          <a:xfrm>
            <a:off x="7953031" y="526617"/>
            <a:ext cx="761815" cy="760351"/>
          </a:xfrm>
          <a:prstGeom prst="rect">
            <a:avLst/>
          </a:prstGeom>
        </p:spPr>
      </p:pic>
    </p:spTree>
    <p:extLst>
      <p:ext uri="{BB962C8B-B14F-4D97-AF65-F5344CB8AC3E}">
        <p14:creationId xmlns:p14="http://schemas.microsoft.com/office/powerpoint/2010/main" val="1254665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A89A0E-C85B-1991-4D7B-34202BBB1C5F}"/>
              </a:ext>
            </a:extLst>
          </p:cNvPr>
          <p:cNvSpPr>
            <a:spLocks noGrp="1"/>
          </p:cNvSpPr>
          <p:nvPr>
            <p:ph type="title"/>
          </p:nvPr>
        </p:nvSpPr>
        <p:spPr>
          <a:xfrm>
            <a:off x="1037674" y="261649"/>
            <a:ext cx="7288583" cy="1182335"/>
          </a:xfrm>
        </p:spPr>
        <p:txBody>
          <a:bodyPr anchor="ctr">
            <a:normAutofit/>
          </a:bodyPr>
          <a:lstStyle/>
          <a:p>
            <a:r>
              <a:rPr lang="en-US" sz="2700" b="1">
                <a:solidFill>
                  <a:srgbClr val="FFFFFF"/>
                </a:solidFill>
              </a:rPr>
              <a:t>DEFLECTION PROGRAMMING TIMELINE</a:t>
            </a:r>
          </a:p>
        </p:txBody>
      </p:sp>
      <p:graphicFrame>
        <p:nvGraphicFramePr>
          <p:cNvPr id="8" name="Content Placeholder 4">
            <a:extLst>
              <a:ext uri="{FF2B5EF4-FFF2-40B4-BE49-F238E27FC236}">
                <a16:creationId xmlns:a16="http://schemas.microsoft.com/office/drawing/2014/main" id="{D0AB27B6-5D05-5628-0BA0-29A672D8B240}"/>
              </a:ext>
            </a:extLst>
          </p:cNvPr>
          <p:cNvGraphicFramePr/>
          <p:nvPr>
            <p:extLst>
              <p:ext uri="{D42A27DB-BD31-4B8C-83A1-F6EECF244321}">
                <p14:modId xmlns:p14="http://schemas.microsoft.com/office/powerpoint/2010/main" val="1853175834"/>
              </p:ext>
            </p:extLst>
          </p:nvPr>
        </p:nvGraphicFramePr>
        <p:xfrm>
          <a:off x="483042" y="1961985"/>
          <a:ext cx="8195872" cy="2767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9633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82136612-534A-8D3C-C5AD-7E67BD495DED}"/>
              </a:ext>
            </a:extLst>
          </p:cNvPr>
          <p:cNvGraphicFramePr/>
          <p:nvPr>
            <p:extLst>
              <p:ext uri="{D42A27DB-BD31-4B8C-83A1-F6EECF244321}">
                <p14:modId xmlns:p14="http://schemas.microsoft.com/office/powerpoint/2010/main" val="3968922245"/>
              </p:ext>
            </p:extLst>
          </p:nvPr>
        </p:nvGraphicFramePr>
        <p:xfrm>
          <a:off x="474064" y="1112326"/>
          <a:ext cx="8195872" cy="3144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4218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1F366-14EF-86C3-1693-5DCDC5F29C74}"/>
              </a:ext>
            </a:extLst>
          </p:cNvPr>
          <p:cNvSpPr>
            <a:spLocks noGrp="1"/>
          </p:cNvSpPr>
          <p:nvPr>
            <p:ph type="title"/>
          </p:nvPr>
        </p:nvSpPr>
        <p:spPr/>
        <p:txBody>
          <a:bodyPr/>
          <a:lstStyle/>
          <a:p>
            <a:r>
              <a:rPr lang="en-US"/>
              <a:t>Outreach types</a:t>
            </a:r>
          </a:p>
        </p:txBody>
      </p:sp>
      <p:sp>
        <p:nvSpPr>
          <p:cNvPr id="3" name="Text Placeholder 2">
            <a:extLst>
              <a:ext uri="{FF2B5EF4-FFF2-40B4-BE49-F238E27FC236}">
                <a16:creationId xmlns:a16="http://schemas.microsoft.com/office/drawing/2014/main" id="{DD8BDDB7-32D6-8D29-E668-3ED45536EBFF}"/>
              </a:ext>
            </a:extLst>
          </p:cNvPr>
          <p:cNvSpPr>
            <a:spLocks noGrp="1"/>
          </p:cNvSpPr>
          <p:nvPr>
            <p:ph type="body" idx="1"/>
          </p:nvPr>
        </p:nvSpPr>
        <p:spPr>
          <a:xfrm>
            <a:off x="435895" y="1688169"/>
            <a:ext cx="4044827" cy="402004"/>
          </a:xfrm>
        </p:spPr>
        <p:txBody>
          <a:bodyPr/>
          <a:lstStyle/>
          <a:p>
            <a:pPr algn="ctr"/>
            <a:r>
              <a:rPr lang="en-US" sz="1800"/>
              <a:t>Reactive Outreach</a:t>
            </a:r>
          </a:p>
        </p:txBody>
      </p:sp>
      <p:sp>
        <p:nvSpPr>
          <p:cNvPr id="4" name="Content Placeholder 3">
            <a:extLst>
              <a:ext uri="{FF2B5EF4-FFF2-40B4-BE49-F238E27FC236}">
                <a16:creationId xmlns:a16="http://schemas.microsoft.com/office/drawing/2014/main" id="{FF6F81AC-A796-593E-8F19-CC0FAA5D952D}"/>
              </a:ext>
            </a:extLst>
          </p:cNvPr>
          <p:cNvSpPr>
            <a:spLocks noGrp="1"/>
          </p:cNvSpPr>
          <p:nvPr>
            <p:ph sz="half" idx="2"/>
          </p:nvPr>
        </p:nvSpPr>
        <p:spPr/>
        <p:txBody>
          <a:bodyPr>
            <a:normAutofit fontScale="77500" lnSpcReduction="20000"/>
          </a:bodyPr>
          <a:lstStyle/>
          <a:p>
            <a:r>
              <a:rPr lang="en-US" sz="1425"/>
              <a:t>Door Knocks</a:t>
            </a:r>
          </a:p>
          <a:p>
            <a:pPr lvl="1"/>
            <a:r>
              <a:rPr lang="en-US" sz="1275"/>
              <a:t>Overdose follow-up three to five days post-overdose</a:t>
            </a:r>
          </a:p>
          <a:p>
            <a:pPr marL="472440" lvl="1" indent="-229076"/>
            <a:r>
              <a:rPr lang="en-US" sz="1275"/>
              <a:t>"How can we help you?”</a:t>
            </a:r>
          </a:p>
          <a:p>
            <a:pPr lvl="1"/>
            <a:r>
              <a:rPr lang="en-US" sz="1275"/>
              <a:t>Referrals</a:t>
            </a:r>
          </a:p>
          <a:p>
            <a:pPr lvl="2"/>
            <a:r>
              <a:rPr lang="en-US" sz="1125"/>
              <a:t>Law Enforcement</a:t>
            </a:r>
          </a:p>
          <a:p>
            <a:pPr lvl="2"/>
            <a:r>
              <a:rPr lang="en-US" sz="1125"/>
              <a:t>Fire/EMS</a:t>
            </a:r>
          </a:p>
          <a:p>
            <a:pPr lvl="2"/>
            <a:r>
              <a:rPr lang="en-US" sz="1125"/>
              <a:t>Hospitals</a:t>
            </a:r>
          </a:p>
          <a:p>
            <a:pPr lvl="2"/>
            <a:r>
              <a:rPr lang="en-US" sz="1125"/>
              <a:t>Public Health</a:t>
            </a:r>
          </a:p>
          <a:p>
            <a:pPr lvl="2"/>
            <a:r>
              <a:rPr lang="en-US" sz="1125"/>
              <a:t>Hamilton County Justice Center</a:t>
            </a:r>
          </a:p>
          <a:p>
            <a:endParaRPr lang="en-US"/>
          </a:p>
        </p:txBody>
      </p:sp>
      <p:sp>
        <p:nvSpPr>
          <p:cNvPr id="5" name="Text Placeholder 4">
            <a:extLst>
              <a:ext uri="{FF2B5EF4-FFF2-40B4-BE49-F238E27FC236}">
                <a16:creationId xmlns:a16="http://schemas.microsoft.com/office/drawing/2014/main" id="{8A9A968D-CA8F-92ED-EAF0-C32C595CD984}"/>
              </a:ext>
            </a:extLst>
          </p:cNvPr>
          <p:cNvSpPr>
            <a:spLocks noGrp="1"/>
          </p:cNvSpPr>
          <p:nvPr>
            <p:ph type="body" sz="quarter" idx="3"/>
          </p:nvPr>
        </p:nvSpPr>
        <p:spPr>
          <a:xfrm>
            <a:off x="4663280" y="1688169"/>
            <a:ext cx="4044827" cy="415030"/>
          </a:xfrm>
        </p:spPr>
        <p:txBody>
          <a:bodyPr/>
          <a:lstStyle/>
          <a:p>
            <a:pPr algn="ctr"/>
            <a:r>
              <a:rPr lang="en-US" sz="1800"/>
              <a:t>Proactive Outreach</a:t>
            </a:r>
          </a:p>
        </p:txBody>
      </p:sp>
      <p:sp>
        <p:nvSpPr>
          <p:cNvPr id="6" name="Content Placeholder 5">
            <a:extLst>
              <a:ext uri="{FF2B5EF4-FFF2-40B4-BE49-F238E27FC236}">
                <a16:creationId xmlns:a16="http://schemas.microsoft.com/office/drawing/2014/main" id="{F52114D0-D153-0B43-F8DC-7DEE58E81E1C}"/>
              </a:ext>
            </a:extLst>
          </p:cNvPr>
          <p:cNvSpPr>
            <a:spLocks noGrp="1"/>
          </p:cNvSpPr>
          <p:nvPr>
            <p:ph sz="quarter" idx="4"/>
          </p:nvPr>
        </p:nvSpPr>
        <p:spPr/>
        <p:txBody>
          <a:bodyPr>
            <a:normAutofit fontScale="77500" lnSpcReduction="20000"/>
          </a:bodyPr>
          <a:lstStyle/>
          <a:p>
            <a:r>
              <a:rPr lang="en-US" sz="1425"/>
              <a:t>513 Relief Bus </a:t>
            </a:r>
          </a:p>
          <a:p>
            <a:r>
              <a:rPr lang="en-US" sz="1425"/>
              <a:t>African American Outreach Team</a:t>
            </a:r>
          </a:p>
          <a:p>
            <a:r>
              <a:rPr lang="en-US" sz="1425"/>
              <a:t>Community Outreach and Engagement Events</a:t>
            </a:r>
          </a:p>
          <a:p>
            <a:r>
              <a:rPr lang="en-US" sz="1425"/>
              <a:t>Hamilton County Common Pleas Drug Treatment &amp; Recovery Court Outreach</a:t>
            </a:r>
          </a:p>
          <a:p>
            <a:r>
              <a:rPr lang="en-US" sz="1425"/>
              <a:t>Holistic Outreach for Priority People (HOPP)</a:t>
            </a:r>
          </a:p>
          <a:p>
            <a:r>
              <a:rPr lang="en-US" sz="1425"/>
              <a:t>Stigma-free Access For Everyone (SAFE) Services Van Outreach </a:t>
            </a:r>
          </a:p>
          <a:p>
            <a:r>
              <a:rPr lang="en-US" sz="1425"/>
              <a:t>Wellness Checks</a:t>
            </a:r>
          </a:p>
          <a:p>
            <a:r>
              <a:rPr lang="en-US" sz="1425"/>
              <a:t>Veterans Outreach</a:t>
            </a:r>
          </a:p>
          <a:p>
            <a:endParaRPr lang="en-US"/>
          </a:p>
        </p:txBody>
      </p:sp>
      <p:pic>
        <p:nvPicPr>
          <p:cNvPr id="7" name="Picture 6" descr="Logo&#10;&#10;Description automatically generated">
            <a:extLst>
              <a:ext uri="{FF2B5EF4-FFF2-40B4-BE49-F238E27FC236}">
                <a16:creationId xmlns:a16="http://schemas.microsoft.com/office/drawing/2014/main" id="{F9756FB7-28C6-D384-2A8A-39A373B8825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286" b="98254" l="1974" r="43129">
                        <a14:foregroundMark x1="13962" y1="13016" x2="5629" y2="35714"/>
                        <a14:foregroundMark x1="5629" y1="35714" x2="3436" y2="54286"/>
                        <a14:foregroundMark x1="3436" y1="54286" x2="3728" y2="65397"/>
                        <a14:foregroundMark x1="3728" y1="65397" x2="8772" y2="80794"/>
                        <a14:foregroundMark x1="8772" y1="80794" x2="21345" y2="93333"/>
                        <a14:foregroundMark x1="21345" y1="93333" x2="31725" y2="89206"/>
                        <a14:foregroundMark x1="31725" y1="89206" x2="36330" y2="83492"/>
                        <a14:foregroundMark x1="36330" y1="83492" x2="39254" y2="76349"/>
                        <a14:foregroundMark x1="39254" y1="76349" x2="40351" y2="58413"/>
                        <a14:foregroundMark x1="40351" y1="58413" x2="42836" y2="47937"/>
                        <a14:foregroundMark x1="42836" y1="47937" x2="37865" y2="26190"/>
                        <a14:foregroundMark x1="37865" y1="26190" x2="22880" y2="9206"/>
                        <a14:foregroundMark x1="22880" y1="9206" x2="18933" y2="10952"/>
                        <a14:foregroundMark x1="18933" y1="10952" x2="12061" y2="19524"/>
                        <a14:foregroundMark x1="12061" y1="19524" x2="7675" y2="50317"/>
                        <a14:foregroundMark x1="7675" y1="50317" x2="10015" y2="67302"/>
                        <a14:foregroundMark x1="10015" y1="67302" x2="16667" y2="83175"/>
                        <a14:foregroundMark x1="16667" y1="83175" x2="25146" y2="86667"/>
                        <a14:foregroundMark x1="25146" y1="86667" x2="35599" y2="66984"/>
                        <a14:foregroundMark x1="35599" y1="66984" x2="40789" y2="37619"/>
                        <a14:foregroundMark x1="40789" y1="37619" x2="35088" y2="26508"/>
                        <a14:foregroundMark x1="35088" y1="26508" x2="30409" y2="25714"/>
                        <a14:foregroundMark x1="30409" y1="25714" x2="25512" y2="16667"/>
                        <a14:foregroundMark x1="25512" y1="16667" x2="19152" y2="20952"/>
                        <a14:foregroundMark x1="19152" y1="20952" x2="14108" y2="32857"/>
                        <a14:foregroundMark x1="14108" y1="32857" x2="13231" y2="38095"/>
                        <a14:foregroundMark x1="11769" y1="11429" x2="11769" y2="11429"/>
                        <a14:foregroundMark x1="12281" y1="10476" x2="17982" y2="4762"/>
                        <a14:foregroundMark x1="17982" y1="4762" x2="23611" y2="2857"/>
                        <a14:foregroundMark x1="23611" y1="2857" x2="28363" y2="4286"/>
                        <a14:foregroundMark x1="28363" y1="4286" x2="32091" y2="9524"/>
                        <a14:foregroundMark x1="32091" y1="9524" x2="32529" y2="10476"/>
                        <a14:foregroundMark x1="33480" y1="10476" x2="39254" y2="18413"/>
                        <a14:foregroundMark x1="39254" y1="18413" x2="41813" y2="40635"/>
                        <a14:foregroundMark x1="32968" y1="90000" x2="32968" y2="90000"/>
                        <a14:foregroundMark x1="21930" y1="96984" x2="30336" y2="93968"/>
                        <a14:foregroundMark x1="30336" y1="93968" x2="37208" y2="84921"/>
                        <a14:foregroundMark x1="37208" y1="84921" x2="42836" y2="58571"/>
                        <a14:foregroundMark x1="42836" y1="58571" x2="43129" y2="43333"/>
                        <a14:foregroundMark x1="11988" y1="11111" x2="3289" y2="32063"/>
                        <a14:foregroundMark x1="3289" y1="32063" x2="1827" y2="45556"/>
                        <a14:foregroundMark x1="1827" y1="45556" x2="3436" y2="65556"/>
                        <a14:foregroundMark x1="3436" y1="65556" x2="11477" y2="90000"/>
                        <a14:foregroundMark x1="11477" y1="90000" x2="21857" y2="94921"/>
                        <a14:foregroundMark x1="21857" y1="94921" x2="31725" y2="89683"/>
                        <a14:foregroundMark x1="31725" y1="89683" x2="32456" y2="89048"/>
                        <a14:foregroundMark x1="2412" y1="33492" x2="1608" y2="44921"/>
                        <a14:foregroundMark x1="1608" y1="44921" x2="4094" y2="70476"/>
                        <a14:foregroundMark x1="4094" y1="70476" x2="6067" y2="78571"/>
                        <a14:foregroundMark x1="20614" y1="97619" x2="7822" y2="83175"/>
                        <a14:foregroundMark x1="7822" y1="83175" x2="4240" y2="73175"/>
                        <a14:foregroundMark x1="4240" y1="73175" x2="2193" y2="54286"/>
                        <a14:foregroundMark x1="2193" y1="54286" x2="1974" y2="43651"/>
                        <a14:foregroundMark x1="1974" y1="43651" x2="4605" y2="24444"/>
                        <a14:foregroundMark x1="4605" y1="24444" x2="7456" y2="16349"/>
                        <a14:foregroundMark x1="7456" y1="16349" x2="11915" y2="8889"/>
                        <a14:foregroundMark x1="11915" y1="8889" x2="17251" y2="5873"/>
                        <a14:foregroundMark x1="15936" y1="95556" x2="22295" y2="98254"/>
                        <a14:foregroundMark x1="22295" y1="98254" x2="27047" y2="96984"/>
                        <a14:backgroundMark x1="39254" y1="18254" x2="39254" y2="18254"/>
                      </a14:backgroundRemoval>
                    </a14:imgEffect>
                  </a14:imgLayer>
                </a14:imgProps>
              </a:ext>
              <a:ext uri="{28A0092B-C50C-407E-A947-70E740481C1C}">
                <a14:useLocalDpi xmlns:a14="http://schemas.microsoft.com/office/drawing/2010/main" val="0"/>
              </a:ext>
            </a:extLst>
          </a:blip>
          <a:srcRect r="53859"/>
          <a:stretch/>
        </p:blipFill>
        <p:spPr>
          <a:xfrm>
            <a:off x="7953031" y="526617"/>
            <a:ext cx="761815" cy="760351"/>
          </a:xfrm>
          <a:prstGeom prst="rect">
            <a:avLst/>
          </a:prstGeom>
        </p:spPr>
      </p:pic>
    </p:spTree>
    <p:extLst>
      <p:ext uri="{BB962C8B-B14F-4D97-AF65-F5344CB8AC3E}">
        <p14:creationId xmlns:p14="http://schemas.microsoft.com/office/powerpoint/2010/main" val="1940825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7DA75-112E-F6D0-F190-EE3B9B933A00}"/>
              </a:ext>
            </a:extLst>
          </p:cNvPr>
          <p:cNvSpPr>
            <a:spLocks noGrp="1"/>
          </p:cNvSpPr>
          <p:nvPr>
            <p:ph type="title"/>
          </p:nvPr>
        </p:nvSpPr>
        <p:spPr/>
        <p:txBody>
          <a:bodyPr/>
          <a:lstStyle/>
          <a:p>
            <a:r>
              <a:rPr lang="en-US"/>
              <a:t>Referrals &amp; the greater Cincinnati fusion center</a:t>
            </a:r>
          </a:p>
        </p:txBody>
      </p:sp>
      <p:sp>
        <p:nvSpPr>
          <p:cNvPr id="3" name="Content Placeholder 2">
            <a:extLst>
              <a:ext uri="{FF2B5EF4-FFF2-40B4-BE49-F238E27FC236}">
                <a16:creationId xmlns:a16="http://schemas.microsoft.com/office/drawing/2014/main" id="{C410EAAF-74D3-56D0-51EB-3DCEBBC4E359}"/>
              </a:ext>
            </a:extLst>
          </p:cNvPr>
          <p:cNvSpPr>
            <a:spLocks noGrp="1"/>
          </p:cNvSpPr>
          <p:nvPr>
            <p:ph idx="1"/>
          </p:nvPr>
        </p:nvSpPr>
        <p:spPr/>
        <p:txBody>
          <a:bodyPr/>
          <a:lstStyle/>
          <a:p>
            <a:r>
              <a:rPr lang="en-US" sz="2400"/>
              <a:t>Our referrals come from the Greater Cincinnati Fusion Center that was designated our overdose data repository (2015 County LE Protocol on Overdose)</a:t>
            </a:r>
          </a:p>
          <a:p>
            <a:r>
              <a:rPr lang="en-US" sz="2400"/>
              <a:t>An Intel analyst at the Fusion Center does an extensive workup on each person to identify: addresses, phone numbers, next of kin info, veteran status, any officer/team safety concerns</a:t>
            </a:r>
          </a:p>
          <a:p>
            <a:pPr marL="0" indent="0">
              <a:buNone/>
            </a:pPr>
            <a:endParaRPr lang="en-US"/>
          </a:p>
        </p:txBody>
      </p:sp>
      <p:pic>
        <p:nvPicPr>
          <p:cNvPr id="4" name="Picture 3" descr="Logo&#10;&#10;Description automatically generated">
            <a:extLst>
              <a:ext uri="{FF2B5EF4-FFF2-40B4-BE49-F238E27FC236}">
                <a16:creationId xmlns:a16="http://schemas.microsoft.com/office/drawing/2014/main" id="{D97A4E64-AD01-7057-9C24-2AC5CE7FD3B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6" b="98254" l="1974" r="43129">
                        <a14:foregroundMark x1="13962" y1="13016" x2="5629" y2="35714"/>
                        <a14:foregroundMark x1="5629" y1="35714" x2="3436" y2="54286"/>
                        <a14:foregroundMark x1="3436" y1="54286" x2="3728" y2="65397"/>
                        <a14:foregroundMark x1="3728" y1="65397" x2="8772" y2="80794"/>
                        <a14:foregroundMark x1="8772" y1="80794" x2="21345" y2="93333"/>
                        <a14:foregroundMark x1="21345" y1="93333" x2="31725" y2="89206"/>
                        <a14:foregroundMark x1="31725" y1="89206" x2="36330" y2="83492"/>
                        <a14:foregroundMark x1="36330" y1="83492" x2="39254" y2="76349"/>
                        <a14:foregroundMark x1="39254" y1="76349" x2="40351" y2="58413"/>
                        <a14:foregroundMark x1="40351" y1="58413" x2="42836" y2="47937"/>
                        <a14:foregroundMark x1="42836" y1="47937" x2="37865" y2="26190"/>
                        <a14:foregroundMark x1="37865" y1="26190" x2="22880" y2="9206"/>
                        <a14:foregroundMark x1="22880" y1="9206" x2="18933" y2="10952"/>
                        <a14:foregroundMark x1="18933" y1="10952" x2="12061" y2="19524"/>
                        <a14:foregroundMark x1="12061" y1="19524" x2="7675" y2="50317"/>
                        <a14:foregroundMark x1="7675" y1="50317" x2="10015" y2="67302"/>
                        <a14:foregroundMark x1="10015" y1="67302" x2="16667" y2="83175"/>
                        <a14:foregroundMark x1="16667" y1="83175" x2="25146" y2="86667"/>
                        <a14:foregroundMark x1="25146" y1="86667" x2="35599" y2="66984"/>
                        <a14:foregroundMark x1="35599" y1="66984" x2="40789" y2="37619"/>
                        <a14:foregroundMark x1="40789" y1="37619" x2="35088" y2="26508"/>
                        <a14:foregroundMark x1="35088" y1="26508" x2="30409" y2="25714"/>
                        <a14:foregroundMark x1="30409" y1="25714" x2="25512" y2="16667"/>
                        <a14:foregroundMark x1="25512" y1="16667" x2="19152" y2="20952"/>
                        <a14:foregroundMark x1="19152" y1="20952" x2="14108" y2="32857"/>
                        <a14:foregroundMark x1="14108" y1="32857" x2="13231" y2="38095"/>
                        <a14:foregroundMark x1="11769" y1="11429" x2="11769" y2="11429"/>
                        <a14:foregroundMark x1="12281" y1="10476" x2="17982" y2="4762"/>
                        <a14:foregroundMark x1="17982" y1="4762" x2="23611" y2="2857"/>
                        <a14:foregroundMark x1="23611" y1="2857" x2="28363" y2="4286"/>
                        <a14:foregroundMark x1="28363" y1="4286" x2="32091" y2="9524"/>
                        <a14:foregroundMark x1="32091" y1="9524" x2="32529" y2="10476"/>
                        <a14:foregroundMark x1="33480" y1="10476" x2="39254" y2="18413"/>
                        <a14:foregroundMark x1="39254" y1="18413" x2="41813" y2="40635"/>
                        <a14:foregroundMark x1="32968" y1="90000" x2="32968" y2="90000"/>
                        <a14:foregroundMark x1="21930" y1="96984" x2="30336" y2="93968"/>
                        <a14:foregroundMark x1="30336" y1="93968" x2="37208" y2="84921"/>
                        <a14:foregroundMark x1="37208" y1="84921" x2="42836" y2="58571"/>
                        <a14:foregroundMark x1="42836" y1="58571" x2="43129" y2="43333"/>
                        <a14:foregroundMark x1="11988" y1="11111" x2="3289" y2="32063"/>
                        <a14:foregroundMark x1="3289" y1="32063" x2="1827" y2="45556"/>
                        <a14:foregroundMark x1="1827" y1="45556" x2="3436" y2="65556"/>
                        <a14:foregroundMark x1="3436" y1="65556" x2="11477" y2="90000"/>
                        <a14:foregroundMark x1="11477" y1="90000" x2="21857" y2="94921"/>
                        <a14:foregroundMark x1="21857" y1="94921" x2="31725" y2="89683"/>
                        <a14:foregroundMark x1="31725" y1="89683" x2="32456" y2="89048"/>
                        <a14:foregroundMark x1="2412" y1="33492" x2="1608" y2="44921"/>
                        <a14:foregroundMark x1="1608" y1="44921" x2="4094" y2="70476"/>
                        <a14:foregroundMark x1="4094" y1="70476" x2="6067" y2="78571"/>
                        <a14:foregroundMark x1="20614" y1="97619" x2="7822" y2="83175"/>
                        <a14:foregroundMark x1="7822" y1="83175" x2="4240" y2="73175"/>
                        <a14:foregroundMark x1="4240" y1="73175" x2="2193" y2="54286"/>
                        <a14:foregroundMark x1="2193" y1="54286" x2="1974" y2="43651"/>
                        <a14:foregroundMark x1="1974" y1="43651" x2="4605" y2="24444"/>
                        <a14:foregroundMark x1="4605" y1="24444" x2="7456" y2="16349"/>
                        <a14:foregroundMark x1="7456" y1="16349" x2="11915" y2="8889"/>
                        <a14:foregroundMark x1="11915" y1="8889" x2="17251" y2="5873"/>
                        <a14:foregroundMark x1="15936" y1="95556" x2="22295" y2="98254"/>
                        <a14:foregroundMark x1="22295" y1="98254" x2="27047" y2="96984"/>
                        <a14:backgroundMark x1="39254" y1="18254" x2="39254" y2="18254"/>
                      </a14:backgroundRemoval>
                    </a14:imgEffect>
                  </a14:imgLayer>
                </a14:imgProps>
              </a:ext>
              <a:ext uri="{28A0092B-C50C-407E-A947-70E740481C1C}">
                <a14:useLocalDpi xmlns:a14="http://schemas.microsoft.com/office/drawing/2010/main" val="0"/>
              </a:ext>
            </a:extLst>
          </a:blip>
          <a:srcRect r="53859"/>
          <a:stretch/>
        </p:blipFill>
        <p:spPr>
          <a:xfrm>
            <a:off x="7953031" y="526617"/>
            <a:ext cx="761815" cy="760351"/>
          </a:xfrm>
          <a:prstGeom prst="rect">
            <a:avLst/>
          </a:prstGeom>
        </p:spPr>
      </p:pic>
    </p:spTree>
    <p:extLst>
      <p:ext uri="{BB962C8B-B14F-4D97-AF65-F5344CB8AC3E}">
        <p14:creationId xmlns:p14="http://schemas.microsoft.com/office/powerpoint/2010/main" val="1136433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14FD7-A7CF-FFB4-41E6-3823F7CAE6D0}"/>
              </a:ext>
            </a:extLst>
          </p:cNvPr>
          <p:cNvSpPr>
            <a:spLocks noGrp="1"/>
          </p:cNvSpPr>
          <p:nvPr>
            <p:ph type="title"/>
          </p:nvPr>
        </p:nvSpPr>
        <p:spPr/>
        <p:txBody>
          <a:bodyPr/>
          <a:lstStyle/>
          <a:p>
            <a:r>
              <a:rPr lang="en-US"/>
              <a:t>Services provided by the quick response team</a:t>
            </a:r>
          </a:p>
        </p:txBody>
      </p:sp>
      <p:graphicFrame>
        <p:nvGraphicFramePr>
          <p:cNvPr id="4" name="Content Placeholder 3">
            <a:extLst>
              <a:ext uri="{FF2B5EF4-FFF2-40B4-BE49-F238E27FC236}">
                <a16:creationId xmlns:a16="http://schemas.microsoft.com/office/drawing/2014/main" id="{B69B1862-2D16-0FF9-2899-746274EDBB1E}"/>
              </a:ext>
            </a:extLst>
          </p:cNvPr>
          <p:cNvGraphicFramePr>
            <a:graphicFrameLocks noGrp="1"/>
          </p:cNvGraphicFramePr>
          <p:nvPr>
            <p:ph idx="1"/>
          </p:nvPr>
        </p:nvGraphicFramePr>
        <p:xfrm>
          <a:off x="435769" y="1635919"/>
          <a:ext cx="8272463" cy="2758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Logo&#10;&#10;Description automatically generated">
            <a:extLst>
              <a:ext uri="{FF2B5EF4-FFF2-40B4-BE49-F238E27FC236}">
                <a16:creationId xmlns:a16="http://schemas.microsoft.com/office/drawing/2014/main" id="{266E63A0-A3B1-561E-2C35-0A33B69779A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286" b="98254" l="1974" r="43129">
                        <a14:foregroundMark x1="13962" y1="13016" x2="5629" y2="35714"/>
                        <a14:foregroundMark x1="5629" y1="35714" x2="3436" y2="54286"/>
                        <a14:foregroundMark x1="3436" y1="54286" x2="3728" y2="65397"/>
                        <a14:foregroundMark x1="3728" y1="65397" x2="8772" y2="80794"/>
                        <a14:foregroundMark x1="8772" y1="80794" x2="21345" y2="93333"/>
                        <a14:foregroundMark x1="21345" y1="93333" x2="31725" y2="89206"/>
                        <a14:foregroundMark x1="31725" y1="89206" x2="36330" y2="83492"/>
                        <a14:foregroundMark x1="36330" y1="83492" x2="39254" y2="76349"/>
                        <a14:foregroundMark x1="39254" y1="76349" x2="40351" y2="58413"/>
                        <a14:foregroundMark x1="40351" y1="58413" x2="42836" y2="47937"/>
                        <a14:foregroundMark x1="42836" y1="47937" x2="37865" y2="26190"/>
                        <a14:foregroundMark x1="37865" y1="26190" x2="22880" y2="9206"/>
                        <a14:foregroundMark x1="22880" y1="9206" x2="18933" y2="10952"/>
                        <a14:foregroundMark x1="18933" y1="10952" x2="12061" y2="19524"/>
                        <a14:foregroundMark x1="12061" y1="19524" x2="7675" y2="50317"/>
                        <a14:foregroundMark x1="7675" y1="50317" x2="10015" y2="67302"/>
                        <a14:foregroundMark x1="10015" y1="67302" x2="16667" y2="83175"/>
                        <a14:foregroundMark x1="16667" y1="83175" x2="25146" y2="86667"/>
                        <a14:foregroundMark x1="25146" y1="86667" x2="35599" y2="66984"/>
                        <a14:foregroundMark x1="35599" y1="66984" x2="40789" y2="37619"/>
                        <a14:foregroundMark x1="40789" y1="37619" x2="35088" y2="26508"/>
                        <a14:foregroundMark x1="35088" y1="26508" x2="30409" y2="25714"/>
                        <a14:foregroundMark x1="30409" y1="25714" x2="25512" y2="16667"/>
                        <a14:foregroundMark x1="25512" y1="16667" x2="19152" y2="20952"/>
                        <a14:foregroundMark x1="19152" y1="20952" x2="14108" y2="32857"/>
                        <a14:foregroundMark x1="14108" y1="32857" x2="13231" y2="38095"/>
                        <a14:foregroundMark x1="11769" y1="11429" x2="11769" y2="11429"/>
                        <a14:foregroundMark x1="12281" y1="10476" x2="17982" y2="4762"/>
                        <a14:foregroundMark x1="17982" y1="4762" x2="23611" y2="2857"/>
                        <a14:foregroundMark x1="23611" y1="2857" x2="28363" y2="4286"/>
                        <a14:foregroundMark x1="28363" y1="4286" x2="32091" y2="9524"/>
                        <a14:foregroundMark x1="32091" y1="9524" x2="32529" y2="10476"/>
                        <a14:foregroundMark x1="33480" y1="10476" x2="39254" y2="18413"/>
                        <a14:foregroundMark x1="39254" y1="18413" x2="41813" y2="40635"/>
                        <a14:foregroundMark x1="32968" y1="90000" x2="32968" y2="90000"/>
                        <a14:foregroundMark x1="21930" y1="96984" x2="30336" y2="93968"/>
                        <a14:foregroundMark x1="30336" y1="93968" x2="37208" y2="84921"/>
                        <a14:foregroundMark x1="37208" y1="84921" x2="42836" y2="58571"/>
                        <a14:foregroundMark x1="42836" y1="58571" x2="43129" y2="43333"/>
                        <a14:foregroundMark x1="11988" y1="11111" x2="3289" y2="32063"/>
                        <a14:foregroundMark x1="3289" y1="32063" x2="1827" y2="45556"/>
                        <a14:foregroundMark x1="1827" y1="45556" x2="3436" y2="65556"/>
                        <a14:foregroundMark x1="3436" y1="65556" x2="11477" y2="90000"/>
                        <a14:foregroundMark x1="11477" y1="90000" x2="21857" y2="94921"/>
                        <a14:foregroundMark x1="21857" y1="94921" x2="31725" y2="89683"/>
                        <a14:foregroundMark x1="31725" y1="89683" x2="32456" y2="89048"/>
                        <a14:foregroundMark x1="2412" y1="33492" x2="1608" y2="44921"/>
                        <a14:foregroundMark x1="1608" y1="44921" x2="4094" y2="70476"/>
                        <a14:foregroundMark x1="4094" y1="70476" x2="6067" y2="78571"/>
                        <a14:foregroundMark x1="20614" y1="97619" x2="7822" y2="83175"/>
                        <a14:foregroundMark x1="7822" y1="83175" x2="4240" y2="73175"/>
                        <a14:foregroundMark x1="4240" y1="73175" x2="2193" y2="54286"/>
                        <a14:foregroundMark x1="2193" y1="54286" x2="1974" y2="43651"/>
                        <a14:foregroundMark x1="1974" y1="43651" x2="4605" y2="24444"/>
                        <a14:foregroundMark x1="4605" y1="24444" x2="7456" y2="16349"/>
                        <a14:foregroundMark x1="7456" y1="16349" x2="11915" y2="8889"/>
                        <a14:foregroundMark x1="11915" y1="8889" x2="17251" y2="5873"/>
                        <a14:foregroundMark x1="15936" y1="95556" x2="22295" y2="98254"/>
                        <a14:foregroundMark x1="22295" y1="98254" x2="27047" y2="96984"/>
                        <a14:backgroundMark x1="39254" y1="18254" x2="39254" y2="18254"/>
                      </a14:backgroundRemoval>
                    </a14:imgEffect>
                  </a14:imgLayer>
                </a14:imgProps>
              </a:ext>
              <a:ext uri="{28A0092B-C50C-407E-A947-70E740481C1C}">
                <a14:useLocalDpi xmlns:a14="http://schemas.microsoft.com/office/drawing/2010/main" val="0"/>
              </a:ext>
            </a:extLst>
          </a:blip>
          <a:srcRect r="53859"/>
          <a:stretch/>
        </p:blipFill>
        <p:spPr>
          <a:xfrm>
            <a:off x="7953031" y="526617"/>
            <a:ext cx="761815" cy="760351"/>
          </a:xfrm>
          <a:prstGeom prst="rect">
            <a:avLst/>
          </a:prstGeom>
        </p:spPr>
      </p:pic>
    </p:spTree>
    <p:extLst>
      <p:ext uri="{BB962C8B-B14F-4D97-AF65-F5344CB8AC3E}">
        <p14:creationId xmlns:p14="http://schemas.microsoft.com/office/powerpoint/2010/main" val="1303712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4"/>
          <p:cNvSpPr/>
          <p:nvPr/>
        </p:nvSpPr>
        <p:spPr>
          <a:xfrm>
            <a:off x="-3" y="-17437"/>
            <a:ext cx="3648900" cy="51783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4"/>
          <p:cNvSpPr txBox="1">
            <a:spLocks noGrp="1"/>
          </p:cNvSpPr>
          <p:nvPr>
            <p:ph type="body" idx="1"/>
          </p:nvPr>
        </p:nvSpPr>
        <p:spPr>
          <a:xfrm>
            <a:off x="3994524" y="468523"/>
            <a:ext cx="4796579" cy="3776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endParaRPr b="1"/>
          </a:p>
          <a:p>
            <a:pPr marL="457200" lvl="0" indent="-342900" algn="l" rtl="0">
              <a:lnSpc>
                <a:spcPct val="100000"/>
              </a:lnSpc>
              <a:spcBef>
                <a:spcPts val="0"/>
              </a:spcBef>
              <a:spcAft>
                <a:spcPts val="0"/>
              </a:spcAft>
              <a:buSzPts val="1800"/>
              <a:buChar char="➔"/>
            </a:pPr>
            <a:r>
              <a:rPr lang="en-US"/>
              <a:t>Introduction</a:t>
            </a:r>
            <a:endParaRPr>
              <a:solidFill>
                <a:schemeClr val="accent1"/>
              </a:solidFill>
            </a:endParaRPr>
          </a:p>
          <a:p>
            <a:pPr marL="0" lvl="0" indent="0" algn="l" rtl="0">
              <a:lnSpc>
                <a:spcPct val="100000"/>
              </a:lnSpc>
              <a:spcBef>
                <a:spcPts val="0"/>
              </a:spcBef>
              <a:spcAft>
                <a:spcPts val="0"/>
              </a:spcAft>
              <a:buSzPts val="1800"/>
              <a:buNone/>
            </a:pPr>
            <a:endParaRPr b="1"/>
          </a:p>
          <a:p>
            <a:pPr marL="457200" lvl="0" indent="-342900" algn="l" rtl="0">
              <a:lnSpc>
                <a:spcPct val="100000"/>
              </a:lnSpc>
              <a:spcBef>
                <a:spcPts val="0"/>
              </a:spcBef>
              <a:spcAft>
                <a:spcPts val="0"/>
              </a:spcAft>
              <a:buSzPts val="1800"/>
              <a:buChar char="➔"/>
            </a:pPr>
            <a:r>
              <a:rPr lang="en-US"/>
              <a:t>Housekeeping</a:t>
            </a:r>
            <a:endParaRPr/>
          </a:p>
          <a:p>
            <a:pPr marL="457200" lvl="0" indent="-228600" algn="l" rtl="0">
              <a:lnSpc>
                <a:spcPct val="100000"/>
              </a:lnSpc>
              <a:spcBef>
                <a:spcPts val="0"/>
              </a:spcBef>
              <a:spcAft>
                <a:spcPts val="0"/>
              </a:spcAft>
              <a:buSzPts val="1800"/>
              <a:buNone/>
            </a:pPr>
            <a:endParaRPr>
              <a:solidFill>
                <a:schemeClr val="accent1"/>
              </a:solidFill>
            </a:endParaRPr>
          </a:p>
          <a:p>
            <a:pPr marL="457200" lvl="0" indent="-342900" algn="l" rtl="0">
              <a:lnSpc>
                <a:spcPct val="100000"/>
              </a:lnSpc>
              <a:spcBef>
                <a:spcPts val="0"/>
              </a:spcBef>
              <a:spcAft>
                <a:spcPts val="0"/>
              </a:spcAft>
              <a:buSzPts val="1800"/>
              <a:buChar char="➔"/>
            </a:pPr>
            <a:r>
              <a:rPr lang="en-US">
                <a:solidFill>
                  <a:schemeClr val="accent1"/>
                </a:solidFill>
              </a:rPr>
              <a:t>Presentation</a:t>
            </a:r>
            <a:endParaRPr>
              <a:solidFill>
                <a:schemeClr val="accent1"/>
              </a:solidFill>
            </a:endParaRPr>
          </a:p>
          <a:p>
            <a:pPr algn="l" rtl="0" fontAlgn="base"/>
            <a:r>
              <a:rPr lang="en-US" sz="1100" b="0" i="0">
                <a:solidFill>
                  <a:srgbClr val="002060"/>
                </a:solidFill>
                <a:effectLst/>
                <a:latin typeface="Tahoma" panose="020B0604030504040204" pitchFamily="34" charset="0"/>
              </a:rPr>
              <a:t>Meagan Guthrie, Director of the Hamilton County Office of Addiction Response  </a:t>
            </a:r>
            <a:endParaRPr lang="en-US" sz="1100" b="0" i="0">
              <a:solidFill>
                <a:srgbClr val="002060"/>
              </a:solidFill>
              <a:effectLst/>
              <a:latin typeface="Segoe UI" panose="020B0502040204020203" pitchFamily="34" charset="0"/>
            </a:endParaRPr>
          </a:p>
          <a:p>
            <a:pPr algn="l" rtl="0" fontAlgn="base"/>
            <a:r>
              <a:rPr lang="en-US" sz="1100" b="0" i="0">
                <a:solidFill>
                  <a:srgbClr val="002060"/>
                </a:solidFill>
                <a:effectLst/>
                <a:latin typeface="Tahoma" panose="020B0604030504040204" pitchFamily="34" charset="0"/>
              </a:rPr>
              <a:t>Kelly Firesheets, PsyD, Vice President of Strategy and Partnerships, Cordata </a:t>
            </a:r>
            <a:endParaRPr lang="en-US" sz="1100" b="0" i="0">
              <a:solidFill>
                <a:srgbClr val="002060"/>
              </a:solidFill>
              <a:effectLst/>
              <a:latin typeface="Segoe UI" panose="020B0502040204020203" pitchFamily="34" charset="0"/>
            </a:endParaRPr>
          </a:p>
          <a:p>
            <a:pPr algn="l" rtl="0" fontAlgn="base"/>
            <a:r>
              <a:rPr lang="en-US" sz="1100" b="0" i="0">
                <a:solidFill>
                  <a:srgbClr val="002060"/>
                </a:solidFill>
                <a:effectLst/>
                <a:latin typeface="Tahoma" panose="020B0604030504040204" pitchFamily="34" charset="0"/>
              </a:rPr>
              <a:t>Chief Tom Synan, Police Chief, Village of Newtown </a:t>
            </a:r>
            <a:endParaRPr lang="en-US" sz="1100" b="0" i="0">
              <a:solidFill>
                <a:srgbClr val="002060"/>
              </a:solidFill>
              <a:effectLst/>
              <a:latin typeface="Segoe UI" panose="020B0502040204020203" pitchFamily="34" charset="0"/>
            </a:endParaRPr>
          </a:p>
          <a:p>
            <a:pPr marL="914400" lvl="1" indent="-228600" algn="l" rtl="0">
              <a:lnSpc>
                <a:spcPct val="100000"/>
              </a:lnSpc>
              <a:spcBef>
                <a:spcPts val="0"/>
              </a:spcBef>
              <a:spcAft>
                <a:spcPts val="0"/>
              </a:spcAft>
              <a:buSzPts val="1800"/>
              <a:buNone/>
            </a:pPr>
            <a:endParaRPr>
              <a:solidFill>
                <a:schemeClr val="accent1"/>
              </a:solidFill>
            </a:endParaRPr>
          </a:p>
          <a:p>
            <a:pPr marL="457200" lvl="0" indent="-342900" algn="l" rtl="0">
              <a:lnSpc>
                <a:spcPct val="100000"/>
              </a:lnSpc>
              <a:spcBef>
                <a:spcPts val="0"/>
              </a:spcBef>
              <a:spcAft>
                <a:spcPts val="0"/>
              </a:spcAft>
              <a:buClr>
                <a:schemeClr val="accent1"/>
              </a:buClr>
              <a:buSzPts val="1800"/>
              <a:buChar char="➔"/>
            </a:pPr>
            <a:r>
              <a:rPr lang="en-US">
                <a:solidFill>
                  <a:schemeClr val="accent1"/>
                </a:solidFill>
              </a:rPr>
              <a:t>Q&amp;A</a:t>
            </a:r>
            <a:endParaRPr>
              <a:solidFill>
                <a:schemeClr val="accent1"/>
              </a:solidFill>
            </a:endParaRPr>
          </a:p>
          <a:p>
            <a:pPr marL="457200" lvl="0" indent="0" algn="l" rtl="0">
              <a:lnSpc>
                <a:spcPct val="100000"/>
              </a:lnSpc>
              <a:spcBef>
                <a:spcPts val="0"/>
              </a:spcBef>
              <a:spcAft>
                <a:spcPts val="0"/>
              </a:spcAft>
              <a:buNone/>
            </a:pPr>
            <a:endParaRPr>
              <a:solidFill>
                <a:schemeClr val="accent1"/>
              </a:solidFill>
            </a:endParaRPr>
          </a:p>
          <a:p>
            <a:pPr marL="457200" lvl="0" indent="-342900" algn="l" rtl="0">
              <a:lnSpc>
                <a:spcPct val="100000"/>
              </a:lnSpc>
              <a:spcBef>
                <a:spcPts val="0"/>
              </a:spcBef>
              <a:spcAft>
                <a:spcPts val="0"/>
              </a:spcAft>
              <a:buClr>
                <a:schemeClr val="accent1"/>
              </a:buClr>
              <a:buSzPts val="1800"/>
              <a:buChar char="➔"/>
            </a:pPr>
            <a:r>
              <a:rPr lang="en-US">
                <a:solidFill>
                  <a:schemeClr val="accent1"/>
                </a:solidFill>
              </a:rPr>
              <a:t>Wrap-up</a:t>
            </a:r>
            <a:endParaRPr>
              <a:solidFill>
                <a:schemeClr val="accent1"/>
              </a:solidFill>
            </a:endParaRPr>
          </a:p>
          <a:p>
            <a:pPr marL="0" lvl="0" indent="0" algn="l" rtl="0">
              <a:lnSpc>
                <a:spcPct val="100000"/>
              </a:lnSpc>
              <a:spcBef>
                <a:spcPts val="0"/>
              </a:spcBef>
              <a:spcAft>
                <a:spcPts val="0"/>
              </a:spcAft>
              <a:buNone/>
            </a:pPr>
            <a:endParaRPr>
              <a:solidFill>
                <a:schemeClr val="accent1"/>
              </a:solidFill>
            </a:endParaRPr>
          </a:p>
          <a:p>
            <a:pPr marL="800100" lvl="1" indent="-165100" algn="l" rtl="0">
              <a:lnSpc>
                <a:spcPct val="130000"/>
              </a:lnSpc>
              <a:spcBef>
                <a:spcPts val="0"/>
              </a:spcBef>
              <a:spcAft>
                <a:spcPts val="0"/>
              </a:spcAft>
              <a:buSzPts val="1600"/>
              <a:buFont typeface="Noto Sans Symbols"/>
              <a:buNone/>
            </a:pPr>
            <a:endParaRPr sz="1200">
              <a:solidFill>
                <a:schemeClr val="accent1"/>
              </a:solidFill>
              <a:highlight>
                <a:srgbClr val="FFFF00"/>
              </a:highlight>
            </a:endParaRPr>
          </a:p>
          <a:p>
            <a:pPr marL="342900" lvl="0" indent="0" algn="l" rtl="0">
              <a:lnSpc>
                <a:spcPct val="100000"/>
              </a:lnSpc>
              <a:spcBef>
                <a:spcPts val="0"/>
              </a:spcBef>
              <a:spcAft>
                <a:spcPts val="0"/>
              </a:spcAft>
              <a:buSzPts val="1800"/>
              <a:buNone/>
            </a:pPr>
            <a:endParaRPr sz="2000"/>
          </a:p>
          <a:p>
            <a:pPr marL="139700" marR="0" lvl="0" indent="0" algn="l" rtl="0">
              <a:lnSpc>
                <a:spcPct val="100000"/>
              </a:lnSpc>
              <a:spcBef>
                <a:spcPts val="700"/>
              </a:spcBef>
              <a:spcAft>
                <a:spcPts val="0"/>
              </a:spcAft>
              <a:buClr>
                <a:srgbClr val="283566"/>
              </a:buClr>
              <a:buSzPts val="2100"/>
              <a:buFont typeface="Arial"/>
              <a:buNone/>
            </a:pPr>
            <a:endParaRPr sz="2800"/>
          </a:p>
        </p:txBody>
      </p:sp>
      <p:sp>
        <p:nvSpPr>
          <p:cNvPr id="835" name="Google Shape;835;p4"/>
          <p:cNvSpPr txBox="1">
            <a:spLocks noGrp="1"/>
          </p:cNvSpPr>
          <p:nvPr>
            <p:ph type="title"/>
          </p:nvPr>
        </p:nvSpPr>
        <p:spPr>
          <a:xfrm>
            <a:off x="352897" y="807600"/>
            <a:ext cx="3203700" cy="948900"/>
          </a:xfrm>
          <a:prstGeom prst="rect">
            <a:avLst/>
          </a:prstGeom>
          <a:noFill/>
          <a:ln>
            <a:noFill/>
          </a:ln>
        </p:spPr>
        <p:txBody>
          <a:bodyPr spcFirstLastPara="1" wrap="square" lIns="0" tIns="6850" rIns="0" bIns="0" anchor="t" anchorCtr="0">
            <a:spAutoFit/>
          </a:bodyPr>
          <a:lstStyle/>
          <a:p>
            <a:pPr marL="0" lvl="0" indent="0" algn="l" rtl="0">
              <a:lnSpc>
                <a:spcPct val="90000"/>
              </a:lnSpc>
              <a:spcBef>
                <a:spcPts val="0"/>
              </a:spcBef>
              <a:spcAft>
                <a:spcPts val="0"/>
              </a:spcAft>
              <a:buSzPts val="1100"/>
              <a:buNone/>
            </a:pPr>
            <a:r>
              <a:rPr lang="en-US" sz="3400">
                <a:solidFill>
                  <a:schemeClr val="lt1"/>
                </a:solidFill>
              </a:rPr>
              <a:t>Agenda for Today</a:t>
            </a:r>
            <a:endParaRPr sz="3400">
              <a:solidFill>
                <a:schemeClr val="lt1"/>
              </a:solidFill>
            </a:endParaRPr>
          </a:p>
        </p:txBody>
      </p:sp>
      <p:sp>
        <p:nvSpPr>
          <p:cNvPr id="836" name="Google Shape;836;p4"/>
          <p:cNvSpPr txBox="1">
            <a:spLocks noGrp="1"/>
          </p:cNvSpPr>
          <p:nvPr>
            <p:ph type="sldNum" idx="12"/>
          </p:nvPr>
        </p:nvSpPr>
        <p:spPr>
          <a:xfrm>
            <a:off x="6583680" y="4783457"/>
            <a:ext cx="2103000" cy="2154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dirty="0"/>
              <a:t>2</a:t>
            </a:fld>
            <a:endParaRPr/>
          </a:p>
        </p:txBody>
      </p:sp>
      <p:grpSp>
        <p:nvGrpSpPr>
          <p:cNvPr id="837" name="Google Shape;837;p4"/>
          <p:cNvGrpSpPr/>
          <p:nvPr/>
        </p:nvGrpSpPr>
        <p:grpSpPr>
          <a:xfrm rot="5400000">
            <a:off x="1080495" y="2499924"/>
            <a:ext cx="5174280" cy="139031"/>
            <a:chOff x="-14425" y="6703538"/>
            <a:chExt cx="12281700" cy="185400"/>
          </a:xfrm>
        </p:grpSpPr>
        <p:sp>
          <p:nvSpPr>
            <p:cNvPr id="838" name="Google Shape;838;p4"/>
            <p:cNvSpPr/>
            <p:nvPr/>
          </p:nvSpPr>
          <p:spPr>
            <a:xfrm>
              <a:off x="-14425" y="6703538"/>
              <a:ext cx="6719100" cy="185400"/>
            </a:xfrm>
            <a:prstGeom prst="rect">
              <a:avLst/>
            </a:prstGeom>
            <a:solidFill>
              <a:schemeClr val="accent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4"/>
            <p:cNvSpPr/>
            <p:nvPr/>
          </p:nvSpPr>
          <p:spPr>
            <a:xfrm>
              <a:off x="2804975" y="6703538"/>
              <a:ext cx="6719100" cy="185400"/>
            </a:xfrm>
            <a:prstGeom prst="rect">
              <a:avLst/>
            </a:prstGeom>
            <a:solidFill>
              <a:schemeClr val="accent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4"/>
            <p:cNvSpPr/>
            <p:nvPr/>
          </p:nvSpPr>
          <p:spPr>
            <a:xfrm>
              <a:off x="9205775" y="6703538"/>
              <a:ext cx="3061500" cy="185400"/>
            </a:xfrm>
            <a:prstGeom prst="rect">
              <a:avLst/>
            </a:prstGeom>
            <a:solidFill>
              <a:schemeClr val="accent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0657-90C2-FCEC-4CFF-44B10B9A94DE}"/>
              </a:ext>
            </a:extLst>
          </p:cNvPr>
          <p:cNvSpPr>
            <a:spLocks noGrp="1"/>
          </p:cNvSpPr>
          <p:nvPr>
            <p:ph type="title"/>
          </p:nvPr>
        </p:nvSpPr>
        <p:spPr>
          <a:xfrm>
            <a:off x="435894" y="526617"/>
            <a:ext cx="8272212" cy="760350"/>
          </a:xfrm>
        </p:spPr>
        <p:txBody>
          <a:bodyPr>
            <a:normAutofit/>
          </a:bodyPr>
          <a:lstStyle/>
          <a:p>
            <a:r>
              <a:rPr lang="en-US">
                <a:solidFill>
                  <a:srgbClr val="FFFEFF"/>
                </a:solidFill>
              </a:rPr>
              <a:t>Since our launch in April 2018...</a:t>
            </a:r>
          </a:p>
        </p:txBody>
      </p:sp>
      <p:graphicFrame>
        <p:nvGraphicFramePr>
          <p:cNvPr id="22" name="Content Placeholder 2">
            <a:extLst>
              <a:ext uri="{FF2B5EF4-FFF2-40B4-BE49-F238E27FC236}">
                <a16:creationId xmlns:a16="http://schemas.microsoft.com/office/drawing/2014/main" id="{B7A1C6BB-76E1-E501-FEEE-495680ECAEE2}"/>
              </a:ext>
            </a:extLst>
          </p:cNvPr>
          <p:cNvGraphicFramePr>
            <a:graphicFrameLocks noGrp="1"/>
          </p:cNvGraphicFramePr>
          <p:nvPr>
            <p:ph idx="1"/>
          </p:nvPr>
        </p:nvGraphicFramePr>
        <p:xfrm>
          <a:off x="435769" y="1635919"/>
          <a:ext cx="8272463" cy="2758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Logo&#10;&#10;Description automatically generated">
            <a:extLst>
              <a:ext uri="{FF2B5EF4-FFF2-40B4-BE49-F238E27FC236}">
                <a16:creationId xmlns:a16="http://schemas.microsoft.com/office/drawing/2014/main" id="{31FE8B74-40A1-B52D-DA29-28A6A4F2D21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286" b="98254" l="1974" r="43129">
                        <a14:foregroundMark x1="13962" y1="13016" x2="5629" y2="35714"/>
                        <a14:foregroundMark x1="5629" y1="35714" x2="3436" y2="54286"/>
                        <a14:foregroundMark x1="3436" y1="54286" x2="3728" y2="65397"/>
                        <a14:foregroundMark x1="3728" y1="65397" x2="8772" y2="80794"/>
                        <a14:foregroundMark x1="8772" y1="80794" x2="21345" y2="93333"/>
                        <a14:foregroundMark x1="21345" y1="93333" x2="31725" y2="89206"/>
                        <a14:foregroundMark x1="31725" y1="89206" x2="36330" y2="83492"/>
                        <a14:foregroundMark x1="36330" y1="83492" x2="39254" y2="76349"/>
                        <a14:foregroundMark x1="39254" y1="76349" x2="40351" y2="58413"/>
                        <a14:foregroundMark x1="40351" y1="58413" x2="42836" y2="47937"/>
                        <a14:foregroundMark x1="42836" y1="47937" x2="37865" y2="26190"/>
                        <a14:foregroundMark x1="37865" y1="26190" x2="22880" y2="9206"/>
                        <a14:foregroundMark x1="22880" y1="9206" x2="18933" y2="10952"/>
                        <a14:foregroundMark x1="18933" y1="10952" x2="12061" y2="19524"/>
                        <a14:foregroundMark x1="12061" y1="19524" x2="7675" y2="50317"/>
                        <a14:foregroundMark x1="7675" y1="50317" x2="10015" y2="67302"/>
                        <a14:foregroundMark x1="10015" y1="67302" x2="16667" y2="83175"/>
                        <a14:foregroundMark x1="16667" y1="83175" x2="25146" y2="86667"/>
                        <a14:foregroundMark x1="25146" y1="86667" x2="35599" y2="66984"/>
                        <a14:foregroundMark x1="35599" y1="66984" x2="40789" y2="37619"/>
                        <a14:foregroundMark x1="40789" y1="37619" x2="35088" y2="26508"/>
                        <a14:foregroundMark x1="35088" y1="26508" x2="30409" y2="25714"/>
                        <a14:foregroundMark x1="30409" y1="25714" x2="25512" y2="16667"/>
                        <a14:foregroundMark x1="25512" y1="16667" x2="19152" y2="20952"/>
                        <a14:foregroundMark x1="19152" y1="20952" x2="14108" y2="32857"/>
                        <a14:foregroundMark x1="14108" y1="32857" x2="13231" y2="38095"/>
                        <a14:foregroundMark x1="11769" y1="11429" x2="11769" y2="11429"/>
                        <a14:foregroundMark x1="12281" y1="10476" x2="17982" y2="4762"/>
                        <a14:foregroundMark x1="17982" y1="4762" x2="23611" y2="2857"/>
                        <a14:foregroundMark x1="23611" y1="2857" x2="28363" y2="4286"/>
                        <a14:foregroundMark x1="28363" y1="4286" x2="32091" y2="9524"/>
                        <a14:foregroundMark x1="32091" y1="9524" x2="32529" y2="10476"/>
                        <a14:foregroundMark x1="33480" y1="10476" x2="39254" y2="18413"/>
                        <a14:foregroundMark x1="39254" y1="18413" x2="41813" y2="40635"/>
                        <a14:foregroundMark x1="32968" y1="90000" x2="32968" y2="90000"/>
                        <a14:foregroundMark x1="21930" y1="96984" x2="30336" y2="93968"/>
                        <a14:foregroundMark x1="30336" y1="93968" x2="37208" y2="84921"/>
                        <a14:foregroundMark x1="37208" y1="84921" x2="42836" y2="58571"/>
                        <a14:foregroundMark x1="42836" y1="58571" x2="43129" y2="43333"/>
                        <a14:foregroundMark x1="11988" y1="11111" x2="3289" y2="32063"/>
                        <a14:foregroundMark x1="3289" y1="32063" x2="1827" y2="45556"/>
                        <a14:foregroundMark x1="1827" y1="45556" x2="3436" y2="65556"/>
                        <a14:foregroundMark x1="3436" y1="65556" x2="11477" y2="90000"/>
                        <a14:foregroundMark x1="11477" y1="90000" x2="21857" y2="94921"/>
                        <a14:foregroundMark x1="21857" y1="94921" x2="31725" y2="89683"/>
                        <a14:foregroundMark x1="31725" y1="89683" x2="32456" y2="89048"/>
                        <a14:foregroundMark x1="2412" y1="33492" x2="1608" y2="44921"/>
                        <a14:foregroundMark x1="1608" y1="44921" x2="4094" y2="70476"/>
                        <a14:foregroundMark x1="4094" y1="70476" x2="6067" y2="78571"/>
                        <a14:foregroundMark x1="20614" y1="97619" x2="7822" y2="83175"/>
                        <a14:foregroundMark x1="7822" y1="83175" x2="4240" y2="73175"/>
                        <a14:foregroundMark x1="4240" y1="73175" x2="2193" y2="54286"/>
                        <a14:foregroundMark x1="2193" y1="54286" x2="1974" y2="43651"/>
                        <a14:foregroundMark x1="1974" y1="43651" x2="4605" y2="24444"/>
                        <a14:foregroundMark x1="4605" y1="24444" x2="7456" y2="16349"/>
                        <a14:foregroundMark x1="7456" y1="16349" x2="11915" y2="8889"/>
                        <a14:foregroundMark x1="11915" y1="8889" x2="17251" y2="5873"/>
                        <a14:foregroundMark x1="15936" y1="95556" x2="22295" y2="98254"/>
                        <a14:foregroundMark x1="22295" y1="98254" x2="27047" y2="96984"/>
                        <a14:backgroundMark x1="39254" y1="18254" x2="39254" y2="18254"/>
                      </a14:backgroundRemoval>
                    </a14:imgEffect>
                  </a14:imgLayer>
                </a14:imgProps>
              </a:ext>
              <a:ext uri="{28A0092B-C50C-407E-A947-70E740481C1C}">
                <a14:useLocalDpi xmlns:a14="http://schemas.microsoft.com/office/drawing/2010/main" val="0"/>
              </a:ext>
            </a:extLst>
          </a:blip>
          <a:srcRect r="53859"/>
          <a:stretch/>
        </p:blipFill>
        <p:spPr>
          <a:xfrm>
            <a:off x="7953031" y="526617"/>
            <a:ext cx="761815" cy="760351"/>
          </a:xfrm>
          <a:prstGeom prst="rect">
            <a:avLst/>
          </a:prstGeom>
        </p:spPr>
      </p:pic>
    </p:spTree>
    <p:extLst>
      <p:ext uri="{BB962C8B-B14F-4D97-AF65-F5344CB8AC3E}">
        <p14:creationId xmlns:p14="http://schemas.microsoft.com/office/powerpoint/2010/main" val="2695430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p:nvPr/>
        </p:nvSpPr>
        <p:spPr>
          <a:xfrm>
            <a:off x="1143" y="0"/>
            <a:ext cx="9141714" cy="5143500"/>
          </a:xfrm>
          <a:prstGeom prst="rect">
            <a:avLst/>
          </a:prstGeom>
          <a:solidFill>
            <a:schemeClr val="lt1"/>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pic>
        <p:nvPicPr>
          <p:cNvPr id="281" name="Google Shape;281;p20" descr="A group of people walking outside a building&#10;&#10;Description automatically generated with medium confidence"/>
          <p:cNvPicPr preferRelativeResize="0"/>
          <p:nvPr/>
        </p:nvPicPr>
        <p:blipFill rotWithShape="1">
          <a:blip r:embed="rId3">
            <a:alphaModFix/>
          </a:blip>
          <a:srcRect l="5075" r="5442" b="2"/>
          <a:stretch/>
        </p:blipFill>
        <p:spPr>
          <a:xfrm>
            <a:off x="353958" y="416413"/>
            <a:ext cx="3201534" cy="2504416"/>
          </a:xfrm>
          <a:prstGeom prst="rect">
            <a:avLst/>
          </a:prstGeom>
          <a:noFill/>
          <a:ln>
            <a:noFill/>
          </a:ln>
        </p:spPr>
      </p:pic>
      <p:pic>
        <p:nvPicPr>
          <p:cNvPr id="282" name="Google Shape;282;p20" descr="A person and person smiling&#10;&#10;Description automatically generated with low confidence"/>
          <p:cNvPicPr preferRelativeResize="0"/>
          <p:nvPr/>
        </p:nvPicPr>
        <p:blipFill rotWithShape="1">
          <a:blip r:embed="rId4">
            <a:alphaModFix/>
          </a:blip>
          <a:srcRect t="18196" r="-3" b="-3"/>
          <a:stretch/>
        </p:blipFill>
        <p:spPr>
          <a:xfrm>
            <a:off x="358131" y="3055514"/>
            <a:ext cx="1536269" cy="1670090"/>
          </a:xfrm>
          <a:prstGeom prst="rect">
            <a:avLst/>
          </a:prstGeom>
          <a:noFill/>
          <a:ln>
            <a:noFill/>
          </a:ln>
        </p:spPr>
      </p:pic>
      <p:pic>
        <p:nvPicPr>
          <p:cNvPr id="283" name="Google Shape;283;p20"/>
          <p:cNvPicPr preferRelativeResize="0"/>
          <p:nvPr/>
        </p:nvPicPr>
        <p:blipFill rotWithShape="1">
          <a:blip r:embed="rId5">
            <a:alphaModFix/>
          </a:blip>
          <a:srcRect t="246" r="-4" b="28675"/>
          <a:stretch/>
        </p:blipFill>
        <p:spPr>
          <a:xfrm>
            <a:off x="2015050" y="3054034"/>
            <a:ext cx="1540442" cy="1671571"/>
          </a:xfrm>
          <a:prstGeom prst="rect">
            <a:avLst/>
          </a:prstGeom>
          <a:noFill/>
          <a:ln>
            <a:noFill/>
          </a:ln>
        </p:spPr>
      </p:pic>
      <p:pic>
        <p:nvPicPr>
          <p:cNvPr id="284" name="Google Shape;284;p20" descr="A group of people posing for a photo&#10;&#10;Description automatically generated"/>
          <p:cNvPicPr preferRelativeResize="0"/>
          <p:nvPr/>
        </p:nvPicPr>
        <p:blipFill rotWithShape="1">
          <a:blip r:embed="rId6">
            <a:alphaModFix/>
          </a:blip>
          <a:srcRect l="7567" r="3" b="3"/>
          <a:stretch/>
        </p:blipFill>
        <p:spPr>
          <a:xfrm>
            <a:off x="3699888" y="416414"/>
            <a:ext cx="5090155" cy="4309191"/>
          </a:xfrm>
          <a:prstGeom prst="rect">
            <a:avLst/>
          </a:prstGeom>
          <a:noFill/>
          <a:ln>
            <a:noFill/>
          </a:ln>
        </p:spPr>
      </p:pic>
    </p:spTree>
    <p:extLst>
      <p:ext uri="{BB962C8B-B14F-4D97-AF65-F5344CB8AC3E}">
        <p14:creationId xmlns:p14="http://schemas.microsoft.com/office/powerpoint/2010/main" val="1585223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3BDE11B-699F-4CCF-0286-30F8F96C347B}"/>
              </a:ext>
            </a:extLst>
          </p:cNvPr>
          <p:cNvPicPr>
            <a:picLocks noChangeAspect="1"/>
          </p:cNvPicPr>
          <p:nvPr/>
        </p:nvPicPr>
        <p:blipFill rotWithShape="1">
          <a:blip r:embed="rId2">
            <a:extLst>
              <a:ext uri="{28A0092B-C50C-407E-A947-70E740481C1C}">
                <a14:useLocalDpi xmlns:a14="http://schemas.microsoft.com/office/drawing/2010/main" val="0"/>
              </a:ext>
            </a:extLst>
          </a:blip>
          <a:srcRect t="14395" r="-2" b="14393"/>
          <a:stretch/>
        </p:blipFill>
        <p:spPr>
          <a:xfrm>
            <a:off x="241300" y="241300"/>
            <a:ext cx="4256171" cy="2273132"/>
          </a:xfrm>
          <a:prstGeom prst="rect">
            <a:avLst/>
          </a:prstGeom>
        </p:spPr>
      </p:pic>
      <p:pic>
        <p:nvPicPr>
          <p:cNvPr id="5" name="Picture 4" descr="A picture containing outdoor, grass, person, standing&#10;&#10;Description automatically generated">
            <a:extLst>
              <a:ext uri="{FF2B5EF4-FFF2-40B4-BE49-F238E27FC236}">
                <a16:creationId xmlns:a16="http://schemas.microsoft.com/office/drawing/2014/main" id="{1FDB6465-0F0F-82DD-75AB-304F217DC70F}"/>
              </a:ext>
            </a:extLst>
          </p:cNvPr>
          <p:cNvPicPr>
            <a:picLocks noChangeAspect="1"/>
          </p:cNvPicPr>
          <p:nvPr/>
        </p:nvPicPr>
        <p:blipFill rotWithShape="1">
          <a:blip r:embed="rId3">
            <a:extLst>
              <a:ext uri="{28A0092B-C50C-407E-A947-70E740481C1C}">
                <a14:useLocalDpi xmlns:a14="http://schemas.microsoft.com/office/drawing/2010/main" val="0"/>
              </a:ext>
            </a:extLst>
          </a:blip>
          <a:srcRect l="3600" r="-4" b="-4"/>
          <a:stretch/>
        </p:blipFill>
        <p:spPr>
          <a:xfrm>
            <a:off x="241302" y="2643217"/>
            <a:ext cx="2007434" cy="2082388"/>
          </a:xfrm>
          <a:prstGeom prst="rect">
            <a:avLst/>
          </a:prstGeom>
        </p:spPr>
      </p:pic>
      <p:pic>
        <p:nvPicPr>
          <p:cNvPr id="6" name="Picture 5" descr="A couple of men sitting at a table with laptops and books&#10;&#10;Description automatically generated with medium confidence">
            <a:extLst>
              <a:ext uri="{FF2B5EF4-FFF2-40B4-BE49-F238E27FC236}">
                <a16:creationId xmlns:a16="http://schemas.microsoft.com/office/drawing/2014/main" id="{43E10B82-2DEF-BBBD-93EC-FEEAA62E36A4}"/>
              </a:ext>
            </a:extLst>
          </p:cNvPr>
          <p:cNvPicPr>
            <a:picLocks noChangeAspect="1"/>
          </p:cNvPicPr>
          <p:nvPr/>
        </p:nvPicPr>
        <p:blipFill rotWithShape="1">
          <a:blip r:embed="rId4">
            <a:extLst>
              <a:ext uri="{28A0092B-C50C-407E-A947-70E740481C1C}">
                <a14:useLocalDpi xmlns:a14="http://schemas.microsoft.com/office/drawing/2010/main" val="0"/>
              </a:ext>
            </a:extLst>
          </a:blip>
          <a:srcRect r="23628" b="5"/>
          <a:stretch/>
        </p:blipFill>
        <p:spPr>
          <a:xfrm>
            <a:off x="2369665" y="2636142"/>
            <a:ext cx="2127807" cy="2089463"/>
          </a:xfrm>
          <a:prstGeom prst="rect">
            <a:avLst/>
          </a:prstGeom>
        </p:spPr>
      </p:pic>
      <p:pic>
        <p:nvPicPr>
          <p:cNvPr id="2" name="Picture 1" descr="A picture containing ground, building, person, outdoor&#10;&#10;Description automatically generated">
            <a:extLst>
              <a:ext uri="{FF2B5EF4-FFF2-40B4-BE49-F238E27FC236}">
                <a16:creationId xmlns:a16="http://schemas.microsoft.com/office/drawing/2014/main" id="{2DE54FCA-E7ED-EBC2-3A33-A87C4E357EE2}"/>
              </a:ext>
            </a:extLst>
          </p:cNvPr>
          <p:cNvPicPr>
            <a:picLocks noChangeAspect="1"/>
          </p:cNvPicPr>
          <p:nvPr/>
        </p:nvPicPr>
        <p:blipFill rotWithShape="1">
          <a:blip r:embed="rId5">
            <a:extLst>
              <a:ext uri="{28A0092B-C50C-407E-A947-70E740481C1C}">
                <a14:useLocalDpi xmlns:a14="http://schemas.microsoft.com/office/drawing/2010/main" val="0"/>
              </a:ext>
            </a:extLst>
          </a:blip>
          <a:srcRect l="460" r="4630" b="2"/>
          <a:stretch/>
        </p:blipFill>
        <p:spPr>
          <a:xfrm>
            <a:off x="4646530" y="241300"/>
            <a:ext cx="4256169" cy="4484306"/>
          </a:xfrm>
          <a:prstGeom prst="rect">
            <a:avLst/>
          </a:prstGeom>
        </p:spPr>
      </p:pic>
    </p:spTree>
    <p:extLst>
      <p:ext uri="{BB962C8B-B14F-4D97-AF65-F5344CB8AC3E}">
        <p14:creationId xmlns:p14="http://schemas.microsoft.com/office/powerpoint/2010/main" val="1811653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 in front of a car&#10;&#10;Description automatically generated with medium confidence">
            <a:extLst>
              <a:ext uri="{FF2B5EF4-FFF2-40B4-BE49-F238E27FC236}">
                <a16:creationId xmlns:a16="http://schemas.microsoft.com/office/drawing/2014/main" id="{BAD47101-02AA-6478-9AF3-2F7FCAEEF5DA}"/>
              </a:ext>
            </a:extLst>
          </p:cNvPr>
          <p:cNvPicPr>
            <a:picLocks noChangeAspect="1"/>
          </p:cNvPicPr>
          <p:nvPr/>
        </p:nvPicPr>
        <p:blipFill rotWithShape="1">
          <a:blip r:embed="rId3">
            <a:extLst>
              <a:ext uri="{28A0092B-C50C-407E-A947-70E740481C1C}">
                <a14:useLocalDpi xmlns:a14="http://schemas.microsoft.com/office/drawing/2010/main" val="0"/>
              </a:ext>
            </a:extLst>
          </a:blip>
          <a:srcRect t="6004" r="-2" b="23100"/>
          <a:stretch/>
        </p:blipFill>
        <p:spPr>
          <a:xfrm>
            <a:off x="241298" y="241299"/>
            <a:ext cx="4256173" cy="2263054"/>
          </a:xfrm>
          <a:prstGeom prst="rect">
            <a:avLst/>
          </a:prstGeom>
        </p:spPr>
      </p:pic>
      <p:pic>
        <p:nvPicPr>
          <p:cNvPr id="2" name="Picture 1" descr="A group of people posing for a photo&#10;&#10;Description automatically generated">
            <a:extLst>
              <a:ext uri="{FF2B5EF4-FFF2-40B4-BE49-F238E27FC236}">
                <a16:creationId xmlns:a16="http://schemas.microsoft.com/office/drawing/2014/main" id="{D3230640-B88B-6C56-1C01-1666EF20684A}"/>
              </a:ext>
            </a:extLst>
          </p:cNvPr>
          <p:cNvPicPr>
            <a:picLocks noChangeAspect="1"/>
          </p:cNvPicPr>
          <p:nvPr/>
        </p:nvPicPr>
        <p:blipFill rotWithShape="1">
          <a:blip r:embed="rId4">
            <a:extLst>
              <a:ext uri="{28A0092B-C50C-407E-A947-70E740481C1C}">
                <a14:useLocalDpi xmlns:a14="http://schemas.microsoft.com/office/drawing/2010/main" val="0"/>
              </a:ext>
            </a:extLst>
          </a:blip>
          <a:srcRect t="13130" r="-2" b="13216"/>
          <a:stretch/>
        </p:blipFill>
        <p:spPr>
          <a:xfrm>
            <a:off x="241298" y="2633140"/>
            <a:ext cx="4256173" cy="2092466"/>
          </a:xfrm>
          <a:prstGeom prst="rect">
            <a:avLst/>
          </a:prstGeom>
        </p:spPr>
      </p:pic>
      <p:pic>
        <p:nvPicPr>
          <p:cNvPr id="4" name="Picture 3" descr="A group of people posing for a photo&#10;&#10;Description automatically generated with medium confidence">
            <a:extLst>
              <a:ext uri="{FF2B5EF4-FFF2-40B4-BE49-F238E27FC236}">
                <a16:creationId xmlns:a16="http://schemas.microsoft.com/office/drawing/2014/main" id="{35350014-AA75-1DA2-64AB-8D7D623719E3}"/>
              </a:ext>
            </a:extLst>
          </p:cNvPr>
          <p:cNvPicPr>
            <a:picLocks noChangeAspect="1"/>
          </p:cNvPicPr>
          <p:nvPr/>
        </p:nvPicPr>
        <p:blipFill rotWithShape="1">
          <a:blip r:embed="rId5">
            <a:extLst>
              <a:ext uri="{28A0092B-C50C-407E-A947-70E740481C1C}">
                <a14:useLocalDpi xmlns:a14="http://schemas.microsoft.com/office/drawing/2010/main" val="0"/>
              </a:ext>
            </a:extLst>
          </a:blip>
          <a:srcRect l="16548" r="12266" b="-1"/>
          <a:stretch/>
        </p:blipFill>
        <p:spPr>
          <a:xfrm>
            <a:off x="4646530" y="241300"/>
            <a:ext cx="4256173" cy="4484306"/>
          </a:xfrm>
          <a:prstGeom prst="rect">
            <a:avLst/>
          </a:prstGeom>
        </p:spPr>
      </p:pic>
    </p:spTree>
    <p:extLst>
      <p:ext uri="{BB962C8B-B14F-4D97-AF65-F5344CB8AC3E}">
        <p14:creationId xmlns:p14="http://schemas.microsoft.com/office/powerpoint/2010/main" val="1149192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BCE74-3EB3-D369-0868-0AD192BF7A22}"/>
              </a:ext>
            </a:extLst>
          </p:cNvPr>
          <p:cNvSpPr>
            <a:spLocks noGrp="1"/>
          </p:cNvSpPr>
          <p:nvPr>
            <p:ph type="title"/>
          </p:nvPr>
        </p:nvSpPr>
        <p:spPr/>
        <p:txBody>
          <a:bodyPr/>
          <a:lstStyle/>
          <a:p>
            <a:r>
              <a:rPr lang="en-US"/>
              <a:t>HOPP</a:t>
            </a:r>
          </a:p>
        </p:txBody>
      </p:sp>
      <p:sp>
        <p:nvSpPr>
          <p:cNvPr id="3" name="Text Placeholder 2">
            <a:extLst>
              <a:ext uri="{FF2B5EF4-FFF2-40B4-BE49-F238E27FC236}">
                <a16:creationId xmlns:a16="http://schemas.microsoft.com/office/drawing/2014/main" id="{D8F665AE-F4A8-0D23-4730-77C39BCB2CBD}"/>
              </a:ext>
            </a:extLst>
          </p:cNvPr>
          <p:cNvSpPr>
            <a:spLocks noGrp="1"/>
          </p:cNvSpPr>
          <p:nvPr>
            <p:ph type="body" idx="1"/>
          </p:nvPr>
        </p:nvSpPr>
        <p:spPr/>
        <p:txBody>
          <a:bodyPr/>
          <a:lstStyle/>
          <a:p>
            <a:r>
              <a:rPr lang="en-US"/>
              <a:t>Holistic outreach for PRIORITY </a:t>
            </a:r>
            <a:r>
              <a:rPr lang="en-US" err="1"/>
              <a:t>PEople</a:t>
            </a:r>
            <a:endParaRPr lang="en-US"/>
          </a:p>
        </p:txBody>
      </p:sp>
      <p:pic>
        <p:nvPicPr>
          <p:cNvPr id="4" name="Picture 3" descr="Logo&#10;&#10;Description automatically generated">
            <a:extLst>
              <a:ext uri="{FF2B5EF4-FFF2-40B4-BE49-F238E27FC236}">
                <a16:creationId xmlns:a16="http://schemas.microsoft.com/office/drawing/2014/main" id="{9C25C8B1-2050-5828-4DFE-7E18F08C35B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286" b="98254" l="1974" r="43129">
                        <a14:foregroundMark x1="13962" y1="13016" x2="5629" y2="35714"/>
                        <a14:foregroundMark x1="5629" y1="35714" x2="3436" y2="54286"/>
                        <a14:foregroundMark x1="3436" y1="54286" x2="3728" y2="65397"/>
                        <a14:foregroundMark x1="3728" y1="65397" x2="8772" y2="80794"/>
                        <a14:foregroundMark x1="8772" y1="80794" x2="21345" y2="93333"/>
                        <a14:foregroundMark x1="21345" y1="93333" x2="31725" y2="89206"/>
                        <a14:foregroundMark x1="31725" y1="89206" x2="36330" y2="83492"/>
                        <a14:foregroundMark x1="36330" y1="83492" x2="39254" y2="76349"/>
                        <a14:foregroundMark x1="39254" y1="76349" x2="40351" y2="58413"/>
                        <a14:foregroundMark x1="40351" y1="58413" x2="42836" y2="47937"/>
                        <a14:foregroundMark x1="42836" y1="47937" x2="37865" y2="26190"/>
                        <a14:foregroundMark x1="37865" y1="26190" x2="22880" y2="9206"/>
                        <a14:foregroundMark x1="22880" y1="9206" x2="18933" y2="10952"/>
                        <a14:foregroundMark x1="18933" y1="10952" x2="12061" y2="19524"/>
                        <a14:foregroundMark x1="12061" y1="19524" x2="7675" y2="50317"/>
                        <a14:foregroundMark x1="7675" y1="50317" x2="10015" y2="67302"/>
                        <a14:foregroundMark x1="10015" y1="67302" x2="16667" y2="83175"/>
                        <a14:foregroundMark x1="16667" y1="83175" x2="25146" y2="86667"/>
                        <a14:foregroundMark x1="25146" y1="86667" x2="35599" y2="66984"/>
                        <a14:foregroundMark x1="35599" y1="66984" x2="40789" y2="37619"/>
                        <a14:foregroundMark x1="40789" y1="37619" x2="35088" y2="26508"/>
                        <a14:foregroundMark x1="35088" y1="26508" x2="30409" y2="25714"/>
                        <a14:foregroundMark x1="30409" y1="25714" x2="25512" y2="16667"/>
                        <a14:foregroundMark x1="25512" y1="16667" x2="19152" y2="20952"/>
                        <a14:foregroundMark x1="19152" y1="20952" x2="14108" y2="32857"/>
                        <a14:foregroundMark x1="14108" y1="32857" x2="13231" y2="38095"/>
                        <a14:foregroundMark x1="11769" y1="11429" x2="11769" y2="11429"/>
                        <a14:foregroundMark x1="12281" y1="10476" x2="17982" y2="4762"/>
                        <a14:foregroundMark x1="17982" y1="4762" x2="23611" y2="2857"/>
                        <a14:foregroundMark x1="23611" y1="2857" x2="28363" y2="4286"/>
                        <a14:foregroundMark x1="28363" y1="4286" x2="32091" y2="9524"/>
                        <a14:foregroundMark x1="32091" y1="9524" x2="32529" y2="10476"/>
                        <a14:foregroundMark x1="33480" y1="10476" x2="39254" y2="18413"/>
                        <a14:foregroundMark x1="39254" y1="18413" x2="41813" y2="40635"/>
                        <a14:foregroundMark x1="32968" y1="90000" x2="32968" y2="90000"/>
                        <a14:foregroundMark x1="21930" y1="96984" x2="30336" y2="93968"/>
                        <a14:foregroundMark x1="30336" y1="93968" x2="37208" y2="84921"/>
                        <a14:foregroundMark x1="37208" y1="84921" x2="42836" y2="58571"/>
                        <a14:foregroundMark x1="42836" y1="58571" x2="43129" y2="43333"/>
                        <a14:foregroundMark x1="11988" y1="11111" x2="3289" y2="32063"/>
                        <a14:foregroundMark x1="3289" y1="32063" x2="1827" y2="45556"/>
                        <a14:foregroundMark x1="1827" y1="45556" x2="3436" y2="65556"/>
                        <a14:foregroundMark x1="3436" y1="65556" x2="11477" y2="90000"/>
                        <a14:foregroundMark x1="11477" y1="90000" x2="21857" y2="94921"/>
                        <a14:foregroundMark x1="21857" y1="94921" x2="31725" y2="89683"/>
                        <a14:foregroundMark x1="31725" y1="89683" x2="32456" y2="89048"/>
                        <a14:foregroundMark x1="2412" y1="33492" x2="1608" y2="44921"/>
                        <a14:foregroundMark x1="1608" y1="44921" x2="4094" y2="70476"/>
                        <a14:foregroundMark x1="4094" y1="70476" x2="6067" y2="78571"/>
                        <a14:foregroundMark x1="20614" y1="97619" x2="7822" y2="83175"/>
                        <a14:foregroundMark x1="7822" y1="83175" x2="4240" y2="73175"/>
                        <a14:foregroundMark x1="4240" y1="73175" x2="2193" y2="54286"/>
                        <a14:foregroundMark x1="2193" y1="54286" x2="1974" y2="43651"/>
                        <a14:foregroundMark x1="1974" y1="43651" x2="4605" y2="24444"/>
                        <a14:foregroundMark x1="4605" y1="24444" x2="7456" y2="16349"/>
                        <a14:foregroundMark x1="7456" y1="16349" x2="11915" y2="8889"/>
                        <a14:foregroundMark x1="11915" y1="8889" x2="17251" y2="5873"/>
                        <a14:foregroundMark x1="15936" y1="95556" x2="22295" y2="98254"/>
                        <a14:foregroundMark x1="22295" y1="98254" x2="27047" y2="96984"/>
                        <a14:backgroundMark x1="39254" y1="18254" x2="39254" y2="18254"/>
                      </a14:backgroundRemoval>
                    </a14:imgEffect>
                  </a14:imgLayer>
                </a14:imgProps>
              </a:ext>
              <a:ext uri="{28A0092B-C50C-407E-A947-70E740481C1C}">
                <a14:useLocalDpi xmlns:a14="http://schemas.microsoft.com/office/drawing/2010/main" val="0"/>
              </a:ext>
            </a:extLst>
          </a:blip>
          <a:srcRect r="53859"/>
          <a:stretch/>
        </p:blipFill>
        <p:spPr>
          <a:xfrm>
            <a:off x="7946291" y="3915276"/>
            <a:ext cx="761815" cy="760351"/>
          </a:xfrm>
          <a:prstGeom prst="rect">
            <a:avLst/>
          </a:prstGeom>
        </p:spPr>
      </p:pic>
    </p:spTree>
    <p:extLst>
      <p:ext uri="{BB962C8B-B14F-4D97-AF65-F5344CB8AC3E}">
        <p14:creationId xmlns:p14="http://schemas.microsoft.com/office/powerpoint/2010/main" val="897549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schemeClr val="accent1"/>
              </a:buClr>
              <a:buFont typeface="Arial" panose="020B0604020202020204" pitchFamily="34" charset="0"/>
              <a:buChar char="•"/>
            </a:pPr>
            <a:endParaRPr lang="en-US" sz="1050"/>
          </a:p>
        </p:txBody>
      </p:sp>
      <p:sp>
        <p:nvSpPr>
          <p:cNvPr id="7" name="Rectangle 10">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8489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482601" y="775042"/>
            <a:ext cx="3619692" cy="3619057"/>
          </a:xfrm>
        </p:spPr>
        <p:txBody>
          <a:bodyPr anchor="ctr">
            <a:normAutofit/>
          </a:bodyPr>
          <a:lstStyle/>
          <a:p>
            <a:r>
              <a:rPr lang="en-US" sz="4050">
                <a:solidFill>
                  <a:srgbClr val="FFFFFF"/>
                </a:solidFill>
              </a:rPr>
              <a:t>HOPP PROGRAM</a:t>
            </a:r>
          </a:p>
        </p:txBody>
      </p:sp>
      <p:sp>
        <p:nvSpPr>
          <p:cNvPr id="8" name="Rectangle 12">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934" y="345651"/>
            <a:ext cx="3621024" cy="8374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14">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7081" y="345651"/>
            <a:ext cx="3621024" cy="8374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105E8F60-D885-8EF7-F380-E041461C71A8}"/>
              </a:ext>
            </a:extLst>
          </p:cNvPr>
          <p:cNvSpPr>
            <a:spLocks noGrp="1"/>
          </p:cNvSpPr>
          <p:nvPr>
            <p:ph idx="1"/>
          </p:nvPr>
        </p:nvSpPr>
        <p:spPr>
          <a:xfrm>
            <a:off x="5066827" y="775043"/>
            <a:ext cx="3641278" cy="3619057"/>
          </a:xfrm>
          <a:ln w="57150">
            <a:noFill/>
          </a:ln>
        </p:spPr>
        <p:txBody>
          <a:bodyPr anchor="ctr">
            <a:normAutofit/>
          </a:bodyPr>
          <a:lstStyle/>
          <a:p>
            <a:pPr marL="214313" indent="-214313">
              <a:buFont typeface="Arial" panose="020B0604020202020204" pitchFamily="34" charset="0"/>
              <a:buChar char="•"/>
            </a:pPr>
            <a:r>
              <a:rPr lang="en-US" sz="1425">
                <a:solidFill>
                  <a:schemeClr val="accent2">
                    <a:lumMod val="50000"/>
                  </a:schemeClr>
                </a:solidFill>
              </a:rPr>
              <a:t>Partnership with Cincinnati Police District 3 </a:t>
            </a:r>
          </a:p>
          <a:p>
            <a:pPr marL="214313" indent="-214313">
              <a:buFont typeface="Arial" panose="020B0604020202020204" pitchFamily="34" charset="0"/>
              <a:buChar char="•"/>
            </a:pPr>
            <a:r>
              <a:rPr lang="en-US" sz="1425">
                <a:solidFill>
                  <a:schemeClr val="accent2">
                    <a:lumMod val="50000"/>
                  </a:schemeClr>
                </a:solidFill>
              </a:rPr>
              <a:t>Began with the 3 neighborhoods of Price Hill (East, West and Lower)</a:t>
            </a:r>
          </a:p>
          <a:p>
            <a:pPr marL="214313" indent="-214313">
              <a:buFont typeface="Arial" panose="020B0604020202020204" pitchFamily="34" charset="0"/>
              <a:buChar char="•"/>
            </a:pPr>
            <a:r>
              <a:rPr lang="en-US" sz="1425">
                <a:solidFill>
                  <a:schemeClr val="accent2">
                    <a:lumMod val="50000"/>
                  </a:schemeClr>
                </a:solidFill>
              </a:rPr>
              <a:t>Expanded to all Police District 3</a:t>
            </a:r>
          </a:p>
          <a:p>
            <a:pPr marL="214313" indent="-214313">
              <a:buFont typeface="Arial" panose="020B0604020202020204" pitchFamily="34" charset="0"/>
              <a:buChar char="•"/>
            </a:pPr>
            <a:r>
              <a:rPr lang="en-US" sz="1425">
                <a:solidFill>
                  <a:schemeClr val="accent2">
                    <a:lumMod val="50000"/>
                  </a:schemeClr>
                </a:solidFill>
              </a:rPr>
              <a:t>Originally referred to HOPP team for 3 or more overdoses</a:t>
            </a:r>
          </a:p>
          <a:p>
            <a:pPr marL="214313" indent="-214313">
              <a:buFont typeface="Arial" panose="020B0604020202020204" pitchFamily="34" charset="0"/>
              <a:buChar char="•"/>
            </a:pPr>
            <a:r>
              <a:rPr lang="en-US" sz="1425">
                <a:solidFill>
                  <a:schemeClr val="accent2">
                    <a:lumMod val="50000"/>
                  </a:schemeClr>
                </a:solidFill>
              </a:rPr>
              <a:t>Since expanded now encompasses law enforcement and community-based referrals for subject in need of intense case management</a:t>
            </a:r>
          </a:p>
          <a:p>
            <a:pPr marL="214313" indent="-214313">
              <a:buFont typeface="Arial" panose="020B0604020202020204" pitchFamily="34" charset="0"/>
              <a:buChar char="•"/>
            </a:pPr>
            <a:r>
              <a:rPr lang="en-US" sz="1425">
                <a:solidFill>
                  <a:schemeClr val="accent2">
                    <a:lumMod val="50000"/>
                  </a:schemeClr>
                </a:solidFill>
              </a:rPr>
              <a:t>Our Navigator has worked with 72 participants to date and manages an active caseload of 30-40 individuals at varying levels of need / intensity</a:t>
            </a:r>
          </a:p>
        </p:txBody>
      </p:sp>
    </p:spTree>
    <p:extLst>
      <p:ext uri="{BB962C8B-B14F-4D97-AF65-F5344CB8AC3E}">
        <p14:creationId xmlns:p14="http://schemas.microsoft.com/office/powerpoint/2010/main" val="1718622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24CF-2EB1-B74E-D814-4027318F69E0}"/>
              </a:ext>
            </a:extLst>
          </p:cNvPr>
          <p:cNvSpPr>
            <a:spLocks noGrp="1"/>
          </p:cNvSpPr>
          <p:nvPr>
            <p:ph type="title"/>
          </p:nvPr>
        </p:nvSpPr>
        <p:spPr>
          <a:xfrm>
            <a:off x="435894" y="526617"/>
            <a:ext cx="8272212" cy="760350"/>
          </a:xfrm>
        </p:spPr>
        <p:txBody>
          <a:bodyPr>
            <a:normAutofit/>
          </a:bodyPr>
          <a:lstStyle/>
          <a:p>
            <a:r>
              <a:rPr lang="en-US">
                <a:solidFill>
                  <a:srgbClr val="FFFEFF"/>
                </a:solidFill>
              </a:rPr>
              <a:t>Program overview</a:t>
            </a:r>
          </a:p>
        </p:txBody>
      </p:sp>
      <p:graphicFrame>
        <p:nvGraphicFramePr>
          <p:cNvPr id="4" name="Content Placeholder 3">
            <a:extLst>
              <a:ext uri="{FF2B5EF4-FFF2-40B4-BE49-F238E27FC236}">
                <a16:creationId xmlns:a16="http://schemas.microsoft.com/office/drawing/2014/main" id="{3579AE79-B6FF-2189-4737-FD12B5FBB4B9}"/>
              </a:ext>
            </a:extLst>
          </p:cNvPr>
          <p:cNvGraphicFramePr>
            <a:graphicFrameLocks noGrp="1"/>
          </p:cNvGraphicFramePr>
          <p:nvPr>
            <p:ph idx="1"/>
            <p:extLst>
              <p:ext uri="{D42A27DB-BD31-4B8C-83A1-F6EECF244321}">
                <p14:modId xmlns:p14="http://schemas.microsoft.com/office/powerpoint/2010/main" val="763140334"/>
              </p:ext>
            </p:extLst>
          </p:nvPr>
        </p:nvGraphicFramePr>
        <p:xfrm>
          <a:off x="442382" y="1483988"/>
          <a:ext cx="8272466" cy="3291694"/>
        </p:xfrm>
        <a:graphic>
          <a:graphicData uri="http://schemas.openxmlformats.org/drawingml/2006/table">
            <a:tbl>
              <a:tblPr firstRow="1" bandRow="1">
                <a:tableStyleId>{5C22544A-7EE6-4342-B048-85BDC9FD1C3A}</a:tableStyleId>
              </a:tblPr>
              <a:tblGrid>
                <a:gridCol w="2329480">
                  <a:extLst>
                    <a:ext uri="{9D8B030D-6E8A-4147-A177-3AD203B41FA5}">
                      <a16:colId xmlns:a16="http://schemas.microsoft.com/office/drawing/2014/main" val="1815794867"/>
                    </a:ext>
                  </a:extLst>
                </a:gridCol>
                <a:gridCol w="1261952">
                  <a:extLst>
                    <a:ext uri="{9D8B030D-6E8A-4147-A177-3AD203B41FA5}">
                      <a16:colId xmlns:a16="http://schemas.microsoft.com/office/drawing/2014/main" val="3593031317"/>
                    </a:ext>
                  </a:extLst>
                </a:gridCol>
                <a:gridCol w="1181441">
                  <a:extLst>
                    <a:ext uri="{9D8B030D-6E8A-4147-A177-3AD203B41FA5}">
                      <a16:colId xmlns:a16="http://schemas.microsoft.com/office/drawing/2014/main" val="2011440919"/>
                    </a:ext>
                  </a:extLst>
                </a:gridCol>
                <a:gridCol w="1181441">
                  <a:extLst>
                    <a:ext uri="{9D8B030D-6E8A-4147-A177-3AD203B41FA5}">
                      <a16:colId xmlns:a16="http://schemas.microsoft.com/office/drawing/2014/main" val="3287313844"/>
                    </a:ext>
                  </a:extLst>
                </a:gridCol>
                <a:gridCol w="1181441">
                  <a:extLst>
                    <a:ext uri="{9D8B030D-6E8A-4147-A177-3AD203B41FA5}">
                      <a16:colId xmlns:a16="http://schemas.microsoft.com/office/drawing/2014/main" val="2083740074"/>
                    </a:ext>
                  </a:extLst>
                </a:gridCol>
                <a:gridCol w="1136711">
                  <a:extLst>
                    <a:ext uri="{9D8B030D-6E8A-4147-A177-3AD203B41FA5}">
                      <a16:colId xmlns:a16="http://schemas.microsoft.com/office/drawing/2014/main" val="2403909812"/>
                    </a:ext>
                  </a:extLst>
                </a:gridCol>
              </a:tblGrid>
              <a:tr h="421168">
                <a:tc>
                  <a:txBody>
                    <a:bodyPr/>
                    <a:lstStyle/>
                    <a:p>
                      <a:pPr algn="l" fontAlgn="b"/>
                      <a:r>
                        <a:rPr lang="en-US" sz="2300" u="none" strike="noStrike">
                          <a:effectLst/>
                        </a:rPr>
                        <a:t> </a:t>
                      </a:r>
                      <a:endParaRPr lang="en-US" sz="2300" b="0" i="0" u="none" strike="noStrike">
                        <a:solidFill>
                          <a:srgbClr val="000000"/>
                        </a:solidFill>
                        <a:effectLst/>
                        <a:latin typeface="Calibri" panose="020F0502020204030204" pitchFamily="34" charset="0"/>
                      </a:endParaRPr>
                    </a:p>
                  </a:txBody>
                  <a:tcPr marL="8947" marR="8947" marT="8947" marB="0" anchor="b"/>
                </a:tc>
                <a:tc>
                  <a:txBody>
                    <a:bodyPr/>
                    <a:lstStyle/>
                    <a:p>
                      <a:pPr algn="l" fontAlgn="b"/>
                      <a:r>
                        <a:rPr lang="en-US" sz="2300" u="none" strike="noStrike">
                          <a:effectLst/>
                        </a:rPr>
                        <a:t>Wave 1 </a:t>
                      </a:r>
                      <a:endParaRPr lang="en-US" sz="2300" b="1" i="0" u="none" strike="noStrike">
                        <a:solidFill>
                          <a:srgbClr val="000000"/>
                        </a:solidFill>
                        <a:effectLst/>
                        <a:latin typeface="Calibri" panose="020F0502020204030204" pitchFamily="34" charset="0"/>
                      </a:endParaRPr>
                    </a:p>
                  </a:txBody>
                  <a:tcPr marL="8947" marR="8947" marT="8947" marB="0" anchor="b"/>
                </a:tc>
                <a:tc>
                  <a:txBody>
                    <a:bodyPr/>
                    <a:lstStyle/>
                    <a:p>
                      <a:pPr algn="l" fontAlgn="b"/>
                      <a:r>
                        <a:rPr lang="en-US" sz="2300" u="none" strike="noStrike">
                          <a:effectLst/>
                        </a:rPr>
                        <a:t>Wave 2</a:t>
                      </a:r>
                      <a:endParaRPr lang="en-US" sz="2300" b="1" i="0" u="none" strike="noStrike">
                        <a:solidFill>
                          <a:srgbClr val="000000"/>
                        </a:solidFill>
                        <a:effectLst/>
                        <a:latin typeface="Calibri" panose="020F0502020204030204" pitchFamily="34" charset="0"/>
                      </a:endParaRPr>
                    </a:p>
                  </a:txBody>
                  <a:tcPr marL="8947" marR="8947" marT="8947" marB="0" anchor="b"/>
                </a:tc>
                <a:tc>
                  <a:txBody>
                    <a:bodyPr/>
                    <a:lstStyle/>
                    <a:p>
                      <a:pPr algn="l" fontAlgn="b"/>
                      <a:r>
                        <a:rPr lang="en-US" sz="2300" u="none" strike="noStrike">
                          <a:effectLst/>
                        </a:rPr>
                        <a:t>Wave 3</a:t>
                      </a:r>
                      <a:endParaRPr lang="en-US" sz="2300" b="1" i="0" u="none" strike="noStrike">
                        <a:solidFill>
                          <a:srgbClr val="000000"/>
                        </a:solidFill>
                        <a:effectLst/>
                        <a:latin typeface="Calibri" panose="020F0502020204030204" pitchFamily="34" charset="0"/>
                      </a:endParaRPr>
                    </a:p>
                  </a:txBody>
                  <a:tcPr marL="8947" marR="8947" marT="8947" marB="0" anchor="b"/>
                </a:tc>
                <a:tc>
                  <a:txBody>
                    <a:bodyPr/>
                    <a:lstStyle/>
                    <a:p>
                      <a:pPr algn="l" fontAlgn="b"/>
                      <a:r>
                        <a:rPr lang="en-US" sz="2300" u="none" strike="noStrike">
                          <a:effectLst/>
                        </a:rPr>
                        <a:t>Wave 4</a:t>
                      </a:r>
                      <a:endParaRPr lang="en-US" sz="2300" b="1" i="0" u="none" strike="noStrike">
                        <a:solidFill>
                          <a:srgbClr val="000000"/>
                        </a:solidFill>
                        <a:effectLst/>
                        <a:latin typeface="Calibri" panose="020F0502020204030204" pitchFamily="34" charset="0"/>
                      </a:endParaRPr>
                    </a:p>
                  </a:txBody>
                  <a:tcPr marL="8947" marR="8947" marT="8947" marB="0" anchor="b"/>
                </a:tc>
                <a:tc>
                  <a:txBody>
                    <a:bodyPr/>
                    <a:lstStyle/>
                    <a:p>
                      <a:pPr algn="l" fontAlgn="b"/>
                      <a:r>
                        <a:rPr lang="en-US" sz="2300" u="none" strike="noStrike">
                          <a:effectLst/>
                        </a:rPr>
                        <a:t>TOTAL</a:t>
                      </a:r>
                      <a:endParaRPr lang="en-US" sz="2300" b="1" i="0" u="none" strike="noStrike">
                        <a:solidFill>
                          <a:srgbClr val="000000"/>
                        </a:solidFill>
                        <a:effectLst/>
                        <a:latin typeface="Calibri" panose="020F0502020204030204" pitchFamily="34" charset="0"/>
                      </a:endParaRPr>
                    </a:p>
                  </a:txBody>
                  <a:tcPr marL="8947" marR="8947" marT="8947" marB="0" anchor="b"/>
                </a:tc>
                <a:extLst>
                  <a:ext uri="{0D108BD9-81ED-4DB2-BD59-A6C34878D82A}">
                    <a16:rowId xmlns:a16="http://schemas.microsoft.com/office/drawing/2014/main" val="3070894023"/>
                  </a:ext>
                </a:extLst>
              </a:tr>
              <a:tr h="421168">
                <a:tc>
                  <a:txBody>
                    <a:bodyPr/>
                    <a:lstStyle/>
                    <a:p>
                      <a:pPr algn="l" fontAlgn="b"/>
                      <a:r>
                        <a:rPr lang="en-US" sz="2100" u="none" strike="noStrike">
                          <a:effectLst/>
                        </a:rPr>
                        <a:t>Start Date</a:t>
                      </a:r>
                      <a:endParaRPr lang="en-US" sz="2100" b="0" i="0" u="none" strike="noStrike">
                        <a:solidFill>
                          <a:srgbClr val="000000"/>
                        </a:solidFill>
                        <a:effectLst/>
                        <a:latin typeface="Calibri" panose="020F0502020204030204" pitchFamily="34" charset="0"/>
                      </a:endParaRPr>
                    </a:p>
                  </a:txBody>
                  <a:tcPr marL="8425" marR="8425" marT="8425" marB="0" anchor="b"/>
                </a:tc>
                <a:tc>
                  <a:txBody>
                    <a:bodyPr/>
                    <a:lstStyle/>
                    <a:p>
                      <a:pPr algn="r" fontAlgn="b"/>
                      <a:r>
                        <a:rPr lang="en-US" sz="2100" u="none" strike="noStrike">
                          <a:effectLst/>
                        </a:rPr>
                        <a:t>11/1/2021</a:t>
                      </a:r>
                      <a:endParaRPr lang="en-US" sz="2100" b="0" i="0" u="none" strike="noStrike">
                        <a:solidFill>
                          <a:srgbClr val="000000"/>
                        </a:solidFill>
                        <a:effectLst/>
                        <a:latin typeface="Calibri" panose="020F0502020204030204" pitchFamily="34" charset="0"/>
                      </a:endParaRPr>
                    </a:p>
                  </a:txBody>
                  <a:tcPr marL="8425" marR="8425" marT="8425" marB="0" anchor="b"/>
                </a:tc>
                <a:tc>
                  <a:txBody>
                    <a:bodyPr/>
                    <a:lstStyle/>
                    <a:p>
                      <a:pPr algn="r" fontAlgn="b"/>
                      <a:r>
                        <a:rPr lang="en-US" sz="2100" u="none" strike="noStrike">
                          <a:effectLst/>
                        </a:rPr>
                        <a:t>6/15/2022</a:t>
                      </a:r>
                      <a:endParaRPr lang="en-US" sz="2100" b="0" i="0" u="none" strike="noStrike">
                        <a:solidFill>
                          <a:srgbClr val="000000"/>
                        </a:solidFill>
                        <a:effectLst/>
                        <a:latin typeface="Calibri" panose="020F0502020204030204" pitchFamily="34" charset="0"/>
                      </a:endParaRPr>
                    </a:p>
                  </a:txBody>
                  <a:tcPr marL="8425" marR="8425" marT="8425" marB="0" anchor="b"/>
                </a:tc>
                <a:tc>
                  <a:txBody>
                    <a:bodyPr/>
                    <a:lstStyle/>
                    <a:p>
                      <a:pPr algn="r" fontAlgn="b"/>
                      <a:r>
                        <a:rPr lang="en-US" sz="2100" u="none" strike="noStrike">
                          <a:effectLst/>
                        </a:rPr>
                        <a:t>1/15/2023</a:t>
                      </a:r>
                      <a:endParaRPr lang="en-US" sz="2100" b="0" i="0" u="none" strike="noStrike">
                        <a:solidFill>
                          <a:srgbClr val="000000"/>
                        </a:solidFill>
                        <a:effectLst/>
                        <a:latin typeface="Calibri" panose="020F0502020204030204" pitchFamily="34" charset="0"/>
                      </a:endParaRPr>
                    </a:p>
                  </a:txBody>
                  <a:tcPr marL="8425" marR="8425" marT="8425" marB="0" anchor="b"/>
                </a:tc>
                <a:tc>
                  <a:txBody>
                    <a:bodyPr/>
                    <a:lstStyle/>
                    <a:p>
                      <a:pPr algn="r" fontAlgn="b"/>
                      <a:r>
                        <a:rPr lang="en-US" sz="2100" u="none" strike="noStrike">
                          <a:effectLst/>
                        </a:rPr>
                        <a:t>4/1/2023</a:t>
                      </a:r>
                      <a:endParaRPr lang="en-US" sz="2100" b="0" i="0" u="none" strike="noStrike">
                        <a:solidFill>
                          <a:srgbClr val="000000"/>
                        </a:solidFill>
                        <a:effectLst/>
                        <a:latin typeface="Calibri" panose="020F0502020204030204" pitchFamily="34" charset="0"/>
                      </a:endParaRPr>
                    </a:p>
                  </a:txBody>
                  <a:tcPr marL="8425" marR="8425" marT="8425" marB="0" anchor="b"/>
                </a:tc>
                <a:tc>
                  <a:txBody>
                    <a:bodyPr/>
                    <a:lstStyle/>
                    <a:p>
                      <a:pPr algn="r" fontAlgn="b"/>
                      <a:r>
                        <a:rPr lang="en-US" sz="2100" u="none" strike="noStrike">
                          <a:effectLst/>
                        </a:rPr>
                        <a:t>7/1/2023</a:t>
                      </a:r>
                      <a:endParaRPr lang="en-US" sz="2100" b="0" i="0" u="none" strike="noStrike">
                        <a:solidFill>
                          <a:srgbClr val="000000"/>
                        </a:solidFill>
                        <a:effectLst/>
                        <a:latin typeface="Calibri" panose="020F0502020204030204" pitchFamily="34" charset="0"/>
                      </a:endParaRPr>
                    </a:p>
                  </a:txBody>
                  <a:tcPr marL="8425" marR="8425" marT="8425" marB="0" anchor="b"/>
                </a:tc>
                <a:extLst>
                  <a:ext uri="{0D108BD9-81ED-4DB2-BD59-A6C34878D82A}">
                    <a16:rowId xmlns:a16="http://schemas.microsoft.com/office/drawing/2014/main" val="295174"/>
                  </a:ext>
                </a:extLst>
              </a:tr>
              <a:tr h="421168">
                <a:tc>
                  <a:txBody>
                    <a:bodyPr/>
                    <a:lstStyle/>
                    <a:p>
                      <a:pPr algn="l" fontAlgn="b"/>
                      <a:r>
                        <a:rPr lang="en-US" sz="2100" u="none" strike="noStrike">
                          <a:effectLst/>
                        </a:rPr>
                        <a:t>Total Participants</a:t>
                      </a:r>
                      <a:endParaRPr lang="en-US" sz="2100" b="0" i="0" u="none" strike="noStrike">
                        <a:solidFill>
                          <a:srgbClr val="000000"/>
                        </a:solidFill>
                        <a:effectLst/>
                        <a:latin typeface="Calibri" panose="020F0502020204030204" pitchFamily="34" charset="0"/>
                      </a:endParaRPr>
                    </a:p>
                  </a:txBody>
                  <a:tcPr marL="8425" marR="8425" marT="8425" marB="0" anchor="b"/>
                </a:tc>
                <a:tc>
                  <a:txBody>
                    <a:bodyPr/>
                    <a:lstStyle/>
                    <a:p>
                      <a:pPr algn="r" fontAlgn="b"/>
                      <a:r>
                        <a:rPr lang="en-US" sz="2100" u="none" strike="noStrike">
                          <a:effectLst/>
                        </a:rPr>
                        <a:t>14</a:t>
                      </a:r>
                      <a:endParaRPr lang="en-US" sz="2100" b="0" i="0" u="none" strike="noStrike">
                        <a:solidFill>
                          <a:srgbClr val="000000"/>
                        </a:solidFill>
                        <a:effectLst/>
                        <a:latin typeface="Calibri" panose="020F0502020204030204" pitchFamily="34" charset="0"/>
                      </a:endParaRPr>
                    </a:p>
                  </a:txBody>
                  <a:tcPr marL="8425" marR="8425" marT="8425" marB="0" anchor="b"/>
                </a:tc>
                <a:tc>
                  <a:txBody>
                    <a:bodyPr/>
                    <a:lstStyle/>
                    <a:p>
                      <a:pPr algn="r" fontAlgn="b"/>
                      <a:r>
                        <a:rPr lang="en-US" sz="2100" u="none" strike="noStrike">
                          <a:effectLst/>
                        </a:rPr>
                        <a:t>9</a:t>
                      </a:r>
                      <a:endParaRPr lang="en-US" sz="2100" b="0" i="0" u="none" strike="noStrike">
                        <a:solidFill>
                          <a:srgbClr val="000000"/>
                        </a:solidFill>
                        <a:effectLst/>
                        <a:latin typeface="Calibri" panose="020F0502020204030204" pitchFamily="34" charset="0"/>
                      </a:endParaRPr>
                    </a:p>
                  </a:txBody>
                  <a:tcPr marL="8425" marR="8425" marT="8425" marB="0" anchor="b"/>
                </a:tc>
                <a:tc>
                  <a:txBody>
                    <a:bodyPr/>
                    <a:lstStyle/>
                    <a:p>
                      <a:pPr algn="r" fontAlgn="b"/>
                      <a:r>
                        <a:rPr lang="en-US" sz="2100" u="none" strike="noStrike">
                          <a:effectLst/>
                        </a:rPr>
                        <a:t>17</a:t>
                      </a:r>
                      <a:endParaRPr lang="en-US" sz="2100" b="0" i="0" u="none" strike="noStrike">
                        <a:solidFill>
                          <a:srgbClr val="000000"/>
                        </a:solidFill>
                        <a:effectLst/>
                        <a:latin typeface="Calibri" panose="020F0502020204030204" pitchFamily="34" charset="0"/>
                      </a:endParaRPr>
                    </a:p>
                  </a:txBody>
                  <a:tcPr marL="8425" marR="8425" marT="8425" marB="0" anchor="b"/>
                </a:tc>
                <a:tc>
                  <a:txBody>
                    <a:bodyPr/>
                    <a:lstStyle/>
                    <a:p>
                      <a:pPr algn="r" fontAlgn="b"/>
                      <a:r>
                        <a:rPr lang="en-US" sz="2100" u="none" strike="noStrike">
                          <a:effectLst/>
                        </a:rPr>
                        <a:t>32</a:t>
                      </a:r>
                      <a:endParaRPr lang="en-US" sz="2100" b="0" i="0" u="none" strike="noStrike">
                        <a:solidFill>
                          <a:srgbClr val="000000"/>
                        </a:solidFill>
                        <a:effectLst/>
                        <a:latin typeface="Calibri" panose="020F0502020204030204" pitchFamily="34" charset="0"/>
                      </a:endParaRPr>
                    </a:p>
                  </a:txBody>
                  <a:tcPr marL="8425" marR="8425" marT="8425" marB="0" anchor="b"/>
                </a:tc>
                <a:tc>
                  <a:txBody>
                    <a:bodyPr/>
                    <a:lstStyle/>
                    <a:p>
                      <a:pPr algn="l" fontAlgn="b"/>
                      <a:r>
                        <a:rPr lang="en-US" sz="2100" u="none" strike="noStrike">
                          <a:effectLst/>
                        </a:rPr>
                        <a:t>TBD</a:t>
                      </a:r>
                      <a:endParaRPr lang="en-US" sz="2100" b="0" i="0" u="none" strike="noStrike">
                        <a:solidFill>
                          <a:srgbClr val="000000"/>
                        </a:solidFill>
                        <a:effectLst/>
                        <a:latin typeface="Calibri" panose="020F0502020204030204" pitchFamily="34" charset="0"/>
                      </a:endParaRPr>
                    </a:p>
                  </a:txBody>
                  <a:tcPr marL="8425" marR="8425" marT="8425" marB="0" anchor="b"/>
                </a:tc>
                <a:extLst>
                  <a:ext uri="{0D108BD9-81ED-4DB2-BD59-A6C34878D82A}">
                    <a16:rowId xmlns:a16="http://schemas.microsoft.com/office/drawing/2014/main" val="1920779125"/>
                  </a:ext>
                </a:extLst>
              </a:tr>
              <a:tr h="421168">
                <a:tc>
                  <a:txBody>
                    <a:bodyPr/>
                    <a:lstStyle/>
                    <a:p>
                      <a:pPr algn="l" fontAlgn="b"/>
                      <a:r>
                        <a:rPr lang="en-US" sz="2300" u="none" strike="noStrike">
                          <a:effectLst/>
                        </a:rPr>
                        <a:t>Pre-Project ODs</a:t>
                      </a:r>
                      <a:endParaRPr lang="en-US" sz="2300" b="0" i="0" u="none" strike="noStrike">
                        <a:solidFill>
                          <a:srgbClr val="000000"/>
                        </a:solidFill>
                        <a:effectLst/>
                        <a:latin typeface="Calibri" panose="020F0502020204030204" pitchFamily="34" charset="0"/>
                      </a:endParaRPr>
                    </a:p>
                  </a:txBody>
                  <a:tcPr marL="8947" marR="8947" marT="8947" marB="0" anchor="b"/>
                </a:tc>
                <a:tc>
                  <a:txBody>
                    <a:bodyPr/>
                    <a:lstStyle/>
                    <a:p>
                      <a:pPr algn="r" fontAlgn="b"/>
                      <a:r>
                        <a:rPr lang="en-US" sz="2300" u="none" strike="noStrike">
                          <a:effectLst/>
                        </a:rPr>
                        <a:t>30</a:t>
                      </a:r>
                      <a:endParaRPr lang="en-US" sz="2300" b="0" i="0" u="none" strike="noStrike">
                        <a:solidFill>
                          <a:srgbClr val="000000"/>
                        </a:solidFill>
                        <a:effectLst/>
                        <a:latin typeface="Calibri" panose="020F0502020204030204" pitchFamily="34" charset="0"/>
                      </a:endParaRPr>
                    </a:p>
                  </a:txBody>
                  <a:tcPr marL="8947" marR="8947" marT="8947" marB="0" anchor="b"/>
                </a:tc>
                <a:tc>
                  <a:txBody>
                    <a:bodyPr/>
                    <a:lstStyle/>
                    <a:p>
                      <a:pPr algn="r" fontAlgn="b"/>
                      <a:r>
                        <a:rPr lang="en-US" sz="2300" u="none" strike="noStrike">
                          <a:effectLst/>
                        </a:rPr>
                        <a:t>8</a:t>
                      </a:r>
                      <a:endParaRPr lang="en-US" sz="2300" b="0" i="0" u="none" strike="noStrike">
                        <a:solidFill>
                          <a:srgbClr val="000000"/>
                        </a:solidFill>
                        <a:effectLst/>
                        <a:latin typeface="Calibri" panose="020F0502020204030204" pitchFamily="34" charset="0"/>
                      </a:endParaRPr>
                    </a:p>
                  </a:txBody>
                  <a:tcPr marL="8947" marR="8947" marT="8947" marB="0" anchor="b"/>
                </a:tc>
                <a:tc>
                  <a:txBody>
                    <a:bodyPr/>
                    <a:lstStyle/>
                    <a:p>
                      <a:pPr algn="r" fontAlgn="b"/>
                      <a:r>
                        <a:rPr lang="en-US" sz="2300" u="none" strike="noStrike">
                          <a:effectLst/>
                        </a:rPr>
                        <a:t>20</a:t>
                      </a:r>
                      <a:endParaRPr lang="en-US" sz="2300" b="0" i="0" u="none" strike="noStrike">
                        <a:solidFill>
                          <a:srgbClr val="000000"/>
                        </a:solidFill>
                        <a:effectLst/>
                        <a:latin typeface="Calibri" panose="020F0502020204030204" pitchFamily="34" charset="0"/>
                      </a:endParaRPr>
                    </a:p>
                  </a:txBody>
                  <a:tcPr marL="8947" marR="8947" marT="8947" marB="0" anchor="b"/>
                </a:tc>
                <a:tc>
                  <a:txBody>
                    <a:bodyPr/>
                    <a:lstStyle/>
                    <a:p>
                      <a:pPr algn="r" fontAlgn="b"/>
                      <a:r>
                        <a:rPr lang="en-US" sz="2300" u="none" strike="noStrike">
                          <a:effectLst/>
                        </a:rPr>
                        <a:t>58</a:t>
                      </a:r>
                      <a:endParaRPr lang="en-US" sz="2300" b="0" i="0" u="none" strike="noStrike">
                        <a:solidFill>
                          <a:srgbClr val="000000"/>
                        </a:solidFill>
                        <a:effectLst/>
                        <a:latin typeface="Calibri" panose="020F0502020204030204" pitchFamily="34" charset="0"/>
                      </a:endParaRPr>
                    </a:p>
                  </a:txBody>
                  <a:tcPr marL="8947" marR="8947" marT="8947" marB="0" anchor="b"/>
                </a:tc>
                <a:tc>
                  <a:txBody>
                    <a:bodyPr/>
                    <a:lstStyle/>
                    <a:p>
                      <a:pPr algn="r" fontAlgn="b"/>
                      <a:r>
                        <a:rPr lang="en-US" sz="2300" u="none" strike="noStrike">
                          <a:effectLst/>
                        </a:rPr>
                        <a:t>116</a:t>
                      </a:r>
                      <a:endParaRPr lang="en-US" sz="2300" b="0" i="0" u="none" strike="noStrike">
                        <a:solidFill>
                          <a:srgbClr val="000000"/>
                        </a:solidFill>
                        <a:effectLst/>
                        <a:latin typeface="Calibri" panose="020F0502020204030204" pitchFamily="34" charset="0"/>
                      </a:endParaRPr>
                    </a:p>
                  </a:txBody>
                  <a:tcPr marL="8947" marR="8947" marT="8947" marB="0" anchor="b"/>
                </a:tc>
                <a:extLst>
                  <a:ext uri="{0D108BD9-81ED-4DB2-BD59-A6C34878D82A}">
                    <a16:rowId xmlns:a16="http://schemas.microsoft.com/office/drawing/2014/main" val="278810409"/>
                  </a:ext>
                </a:extLst>
              </a:tr>
              <a:tr h="764686">
                <a:tc>
                  <a:txBody>
                    <a:bodyPr/>
                    <a:lstStyle/>
                    <a:p>
                      <a:pPr algn="l" fontAlgn="b"/>
                      <a:r>
                        <a:rPr lang="en-US" sz="2300" u="none" strike="noStrike">
                          <a:effectLst/>
                        </a:rPr>
                        <a:t>ODs After Wave Start Date</a:t>
                      </a:r>
                      <a:endParaRPr lang="en-US" sz="2300" b="0" i="0" u="none" strike="noStrike">
                        <a:solidFill>
                          <a:srgbClr val="000000"/>
                        </a:solidFill>
                        <a:effectLst/>
                        <a:latin typeface="Calibri" panose="020F0502020204030204" pitchFamily="34" charset="0"/>
                      </a:endParaRPr>
                    </a:p>
                  </a:txBody>
                  <a:tcPr marL="8947" marR="8947" marT="8947" marB="0" anchor="b"/>
                </a:tc>
                <a:tc>
                  <a:txBody>
                    <a:bodyPr/>
                    <a:lstStyle/>
                    <a:p>
                      <a:pPr algn="r" fontAlgn="b"/>
                      <a:r>
                        <a:rPr lang="en-US" sz="2300" u="none" strike="noStrike">
                          <a:effectLst/>
                        </a:rPr>
                        <a:t>14</a:t>
                      </a:r>
                      <a:endParaRPr lang="en-US" sz="2300" b="0" i="0" u="none" strike="noStrike">
                        <a:solidFill>
                          <a:srgbClr val="000000"/>
                        </a:solidFill>
                        <a:effectLst/>
                        <a:latin typeface="Calibri" panose="020F0502020204030204" pitchFamily="34" charset="0"/>
                      </a:endParaRPr>
                    </a:p>
                  </a:txBody>
                  <a:tcPr marL="8947" marR="8947" marT="8947" marB="0" anchor="b"/>
                </a:tc>
                <a:tc>
                  <a:txBody>
                    <a:bodyPr/>
                    <a:lstStyle/>
                    <a:p>
                      <a:pPr algn="r" fontAlgn="b"/>
                      <a:r>
                        <a:rPr lang="en-US" sz="2300" u="none" strike="noStrike">
                          <a:effectLst/>
                        </a:rPr>
                        <a:t>19</a:t>
                      </a:r>
                      <a:endParaRPr lang="en-US" sz="2300" b="0" i="0" u="none" strike="noStrike">
                        <a:solidFill>
                          <a:srgbClr val="000000"/>
                        </a:solidFill>
                        <a:effectLst/>
                        <a:latin typeface="Calibri" panose="020F0502020204030204" pitchFamily="34" charset="0"/>
                      </a:endParaRPr>
                    </a:p>
                  </a:txBody>
                  <a:tcPr marL="8947" marR="8947" marT="8947" marB="0" anchor="b"/>
                </a:tc>
                <a:tc>
                  <a:txBody>
                    <a:bodyPr/>
                    <a:lstStyle/>
                    <a:p>
                      <a:pPr algn="r" fontAlgn="b"/>
                      <a:r>
                        <a:rPr lang="en-US" sz="2300" u="none" strike="noStrike">
                          <a:effectLst/>
                        </a:rPr>
                        <a:t>0</a:t>
                      </a:r>
                      <a:endParaRPr lang="en-US" sz="2300" b="0" i="0" u="none" strike="noStrike">
                        <a:solidFill>
                          <a:srgbClr val="000000"/>
                        </a:solidFill>
                        <a:effectLst/>
                        <a:latin typeface="Calibri" panose="020F0502020204030204" pitchFamily="34" charset="0"/>
                      </a:endParaRPr>
                    </a:p>
                  </a:txBody>
                  <a:tcPr marL="8947" marR="8947" marT="8947" marB="0" anchor="b"/>
                </a:tc>
                <a:tc>
                  <a:txBody>
                    <a:bodyPr/>
                    <a:lstStyle/>
                    <a:p>
                      <a:pPr algn="r" fontAlgn="b"/>
                      <a:r>
                        <a:rPr lang="en-US" sz="2300" u="none" strike="noStrike">
                          <a:effectLst/>
                        </a:rPr>
                        <a:t>1</a:t>
                      </a:r>
                      <a:endParaRPr lang="en-US" sz="2300" b="0" i="0" u="none" strike="noStrike">
                        <a:solidFill>
                          <a:srgbClr val="000000"/>
                        </a:solidFill>
                        <a:effectLst/>
                        <a:latin typeface="Calibri" panose="020F0502020204030204" pitchFamily="34" charset="0"/>
                      </a:endParaRPr>
                    </a:p>
                  </a:txBody>
                  <a:tcPr marL="8947" marR="8947" marT="8947" marB="0" anchor="b"/>
                </a:tc>
                <a:tc>
                  <a:txBody>
                    <a:bodyPr/>
                    <a:lstStyle/>
                    <a:p>
                      <a:pPr algn="r" fontAlgn="b"/>
                      <a:r>
                        <a:rPr lang="en-US" sz="2300" u="none" strike="noStrike">
                          <a:effectLst/>
                        </a:rPr>
                        <a:t>34</a:t>
                      </a:r>
                      <a:endParaRPr lang="en-US" sz="2300" b="0" i="0" u="none" strike="noStrike">
                        <a:solidFill>
                          <a:srgbClr val="000000"/>
                        </a:solidFill>
                        <a:effectLst/>
                        <a:latin typeface="Calibri" panose="020F0502020204030204" pitchFamily="34" charset="0"/>
                      </a:endParaRPr>
                    </a:p>
                  </a:txBody>
                  <a:tcPr marL="8947" marR="8947" marT="8947" marB="0" anchor="b"/>
                </a:tc>
                <a:extLst>
                  <a:ext uri="{0D108BD9-81ED-4DB2-BD59-A6C34878D82A}">
                    <a16:rowId xmlns:a16="http://schemas.microsoft.com/office/drawing/2014/main" val="1551015276"/>
                  </a:ext>
                </a:extLst>
              </a:tr>
              <a:tr h="421168">
                <a:tc>
                  <a:txBody>
                    <a:bodyPr/>
                    <a:lstStyle/>
                    <a:p>
                      <a:pPr algn="l" fontAlgn="b"/>
                      <a:r>
                        <a:rPr lang="en-US" sz="2300" u="none" strike="noStrike">
                          <a:effectLst/>
                        </a:rPr>
                        <a:t>TOTAL</a:t>
                      </a:r>
                      <a:endParaRPr lang="en-US" sz="2300" b="1" i="0" u="none" strike="noStrike">
                        <a:solidFill>
                          <a:srgbClr val="000000"/>
                        </a:solidFill>
                        <a:effectLst/>
                        <a:latin typeface="Calibri" panose="020F0502020204030204" pitchFamily="34" charset="0"/>
                      </a:endParaRPr>
                    </a:p>
                  </a:txBody>
                  <a:tcPr marL="8947" marR="8947" marT="8947" marB="0" anchor="b"/>
                </a:tc>
                <a:tc>
                  <a:txBody>
                    <a:bodyPr/>
                    <a:lstStyle/>
                    <a:p>
                      <a:pPr algn="r" fontAlgn="b"/>
                      <a:r>
                        <a:rPr lang="en-US" sz="2300" u="none" strike="noStrike">
                          <a:effectLst/>
                        </a:rPr>
                        <a:t>44</a:t>
                      </a:r>
                      <a:endParaRPr lang="en-US" sz="2300" b="1" i="0" u="none" strike="noStrike">
                        <a:solidFill>
                          <a:srgbClr val="000000"/>
                        </a:solidFill>
                        <a:effectLst/>
                        <a:latin typeface="Calibri" panose="020F0502020204030204" pitchFamily="34" charset="0"/>
                      </a:endParaRPr>
                    </a:p>
                  </a:txBody>
                  <a:tcPr marL="8947" marR="8947" marT="8947" marB="0" anchor="b"/>
                </a:tc>
                <a:tc>
                  <a:txBody>
                    <a:bodyPr/>
                    <a:lstStyle/>
                    <a:p>
                      <a:pPr algn="r" fontAlgn="b"/>
                      <a:r>
                        <a:rPr lang="en-US" sz="2300" u="none" strike="noStrike">
                          <a:effectLst/>
                        </a:rPr>
                        <a:t>27</a:t>
                      </a:r>
                      <a:endParaRPr lang="en-US" sz="2300" b="1" i="0" u="none" strike="noStrike">
                        <a:solidFill>
                          <a:srgbClr val="000000"/>
                        </a:solidFill>
                        <a:effectLst/>
                        <a:latin typeface="Calibri" panose="020F0502020204030204" pitchFamily="34" charset="0"/>
                      </a:endParaRPr>
                    </a:p>
                  </a:txBody>
                  <a:tcPr marL="8947" marR="8947" marT="8947" marB="0" anchor="b"/>
                </a:tc>
                <a:tc>
                  <a:txBody>
                    <a:bodyPr/>
                    <a:lstStyle/>
                    <a:p>
                      <a:pPr algn="r" fontAlgn="b"/>
                      <a:r>
                        <a:rPr lang="en-US" sz="2300" u="none" strike="noStrike">
                          <a:effectLst/>
                        </a:rPr>
                        <a:t>20</a:t>
                      </a:r>
                      <a:endParaRPr lang="en-US" sz="2300" b="1" i="0" u="none" strike="noStrike">
                        <a:solidFill>
                          <a:srgbClr val="000000"/>
                        </a:solidFill>
                        <a:effectLst/>
                        <a:latin typeface="Calibri" panose="020F0502020204030204" pitchFamily="34" charset="0"/>
                      </a:endParaRPr>
                    </a:p>
                  </a:txBody>
                  <a:tcPr marL="8947" marR="8947" marT="8947" marB="0" anchor="b"/>
                </a:tc>
                <a:tc>
                  <a:txBody>
                    <a:bodyPr/>
                    <a:lstStyle/>
                    <a:p>
                      <a:pPr algn="r" fontAlgn="b"/>
                      <a:r>
                        <a:rPr lang="en-US" sz="2300" u="none" strike="noStrike">
                          <a:effectLst/>
                        </a:rPr>
                        <a:t>59</a:t>
                      </a:r>
                      <a:endParaRPr lang="en-US" sz="2300" b="1" i="0" u="none" strike="noStrike">
                        <a:solidFill>
                          <a:srgbClr val="000000"/>
                        </a:solidFill>
                        <a:effectLst/>
                        <a:latin typeface="Calibri" panose="020F0502020204030204" pitchFamily="34" charset="0"/>
                      </a:endParaRPr>
                    </a:p>
                  </a:txBody>
                  <a:tcPr marL="8947" marR="8947" marT="8947" marB="0" anchor="b"/>
                </a:tc>
                <a:tc>
                  <a:txBody>
                    <a:bodyPr/>
                    <a:lstStyle/>
                    <a:p>
                      <a:pPr algn="r" fontAlgn="b"/>
                      <a:r>
                        <a:rPr lang="en-US" sz="2300" u="none" strike="noStrike">
                          <a:effectLst/>
                        </a:rPr>
                        <a:t>152</a:t>
                      </a:r>
                      <a:endParaRPr lang="en-US" sz="2300" b="1" i="0" u="none" strike="noStrike">
                        <a:solidFill>
                          <a:srgbClr val="000000"/>
                        </a:solidFill>
                        <a:effectLst/>
                        <a:latin typeface="Calibri" panose="020F0502020204030204" pitchFamily="34" charset="0"/>
                      </a:endParaRPr>
                    </a:p>
                  </a:txBody>
                  <a:tcPr marL="8947" marR="8947" marT="8947" marB="0" anchor="b"/>
                </a:tc>
                <a:extLst>
                  <a:ext uri="{0D108BD9-81ED-4DB2-BD59-A6C34878D82A}">
                    <a16:rowId xmlns:a16="http://schemas.microsoft.com/office/drawing/2014/main" val="1910112789"/>
                  </a:ext>
                </a:extLst>
              </a:tr>
              <a:tr h="421168">
                <a:tc>
                  <a:txBody>
                    <a:bodyPr/>
                    <a:lstStyle/>
                    <a:p>
                      <a:pPr algn="l" fontAlgn="b"/>
                      <a:r>
                        <a:rPr lang="en-US" sz="2300" u="none" strike="noStrike">
                          <a:effectLst/>
                        </a:rPr>
                        <a:t>% Change</a:t>
                      </a:r>
                      <a:endParaRPr lang="en-US" sz="2300" b="0" i="0" u="none" strike="noStrike">
                        <a:solidFill>
                          <a:srgbClr val="000000"/>
                        </a:solidFill>
                        <a:effectLst/>
                        <a:latin typeface="Calibri" panose="020F0502020204030204" pitchFamily="34" charset="0"/>
                      </a:endParaRPr>
                    </a:p>
                  </a:txBody>
                  <a:tcPr marL="8947" marR="8947" marT="8947" marB="0" anchor="b"/>
                </a:tc>
                <a:tc>
                  <a:txBody>
                    <a:bodyPr/>
                    <a:lstStyle/>
                    <a:p>
                      <a:pPr algn="r" fontAlgn="b"/>
                      <a:r>
                        <a:rPr lang="en-US" sz="2300" u="none" strike="noStrike">
                          <a:solidFill>
                            <a:srgbClr val="00B050"/>
                          </a:solidFill>
                          <a:effectLst/>
                        </a:rPr>
                        <a:t>-53.33</a:t>
                      </a:r>
                      <a:endParaRPr lang="en-US" sz="2300" b="0" i="0" u="none" strike="noStrike">
                        <a:solidFill>
                          <a:srgbClr val="00B050"/>
                        </a:solidFill>
                        <a:effectLst/>
                        <a:latin typeface="Calibri" panose="020F0502020204030204" pitchFamily="34" charset="0"/>
                      </a:endParaRPr>
                    </a:p>
                  </a:txBody>
                  <a:tcPr marL="8947" marR="8947" marT="8947" marB="0" anchor="b"/>
                </a:tc>
                <a:tc>
                  <a:txBody>
                    <a:bodyPr/>
                    <a:lstStyle/>
                    <a:p>
                      <a:pPr algn="r" fontAlgn="b"/>
                      <a:r>
                        <a:rPr lang="en-US" sz="2300" u="none" strike="noStrike">
                          <a:solidFill>
                            <a:srgbClr val="FF0000"/>
                          </a:solidFill>
                          <a:effectLst/>
                        </a:rPr>
                        <a:t>137.5</a:t>
                      </a:r>
                      <a:endParaRPr lang="en-US" sz="2300" b="0" i="0" u="none" strike="noStrike">
                        <a:solidFill>
                          <a:srgbClr val="FF0000"/>
                        </a:solidFill>
                        <a:effectLst/>
                        <a:latin typeface="Calibri" panose="020F0502020204030204" pitchFamily="34" charset="0"/>
                      </a:endParaRPr>
                    </a:p>
                  </a:txBody>
                  <a:tcPr marL="8947" marR="8947" marT="8947" marB="0" anchor="b"/>
                </a:tc>
                <a:tc>
                  <a:txBody>
                    <a:bodyPr/>
                    <a:lstStyle/>
                    <a:p>
                      <a:pPr algn="r" fontAlgn="b"/>
                      <a:r>
                        <a:rPr lang="en-US" sz="2300" u="none" strike="noStrike">
                          <a:solidFill>
                            <a:srgbClr val="00B050"/>
                          </a:solidFill>
                          <a:effectLst/>
                        </a:rPr>
                        <a:t>-100</a:t>
                      </a:r>
                      <a:endParaRPr lang="en-US" sz="2300" b="0" i="0" u="none" strike="noStrike">
                        <a:solidFill>
                          <a:srgbClr val="00B050"/>
                        </a:solidFill>
                        <a:effectLst/>
                        <a:latin typeface="Calibri" panose="020F0502020204030204" pitchFamily="34" charset="0"/>
                      </a:endParaRPr>
                    </a:p>
                  </a:txBody>
                  <a:tcPr marL="8947" marR="8947" marT="8947" marB="0" anchor="b"/>
                </a:tc>
                <a:tc>
                  <a:txBody>
                    <a:bodyPr/>
                    <a:lstStyle/>
                    <a:p>
                      <a:pPr algn="r" fontAlgn="b"/>
                      <a:r>
                        <a:rPr lang="en-US" sz="2300" u="none" strike="noStrike">
                          <a:solidFill>
                            <a:srgbClr val="00B050"/>
                          </a:solidFill>
                          <a:effectLst/>
                        </a:rPr>
                        <a:t>-98.27</a:t>
                      </a:r>
                      <a:endParaRPr lang="en-US" sz="2300" b="0" i="0" u="none" strike="noStrike">
                        <a:solidFill>
                          <a:srgbClr val="00B050"/>
                        </a:solidFill>
                        <a:effectLst/>
                        <a:latin typeface="Calibri" panose="020F0502020204030204" pitchFamily="34" charset="0"/>
                      </a:endParaRPr>
                    </a:p>
                  </a:txBody>
                  <a:tcPr marL="8947" marR="8947" marT="8947" marB="0" anchor="b"/>
                </a:tc>
                <a:tc>
                  <a:txBody>
                    <a:bodyPr/>
                    <a:lstStyle/>
                    <a:p>
                      <a:pPr algn="r" fontAlgn="b"/>
                      <a:r>
                        <a:rPr lang="en-US" sz="2300" u="none" strike="noStrike">
                          <a:solidFill>
                            <a:srgbClr val="00B050"/>
                          </a:solidFill>
                          <a:effectLst/>
                        </a:rPr>
                        <a:t>-70.69</a:t>
                      </a:r>
                      <a:endParaRPr lang="en-US" sz="2300" b="0" i="0" u="none" strike="noStrike">
                        <a:solidFill>
                          <a:srgbClr val="00B050"/>
                        </a:solidFill>
                        <a:effectLst/>
                        <a:latin typeface="Calibri" panose="020F0502020204030204" pitchFamily="34" charset="0"/>
                      </a:endParaRPr>
                    </a:p>
                  </a:txBody>
                  <a:tcPr marL="8947" marR="8947" marT="8947" marB="0" anchor="b"/>
                </a:tc>
                <a:extLst>
                  <a:ext uri="{0D108BD9-81ED-4DB2-BD59-A6C34878D82A}">
                    <a16:rowId xmlns:a16="http://schemas.microsoft.com/office/drawing/2014/main" val="416685030"/>
                  </a:ext>
                </a:extLst>
              </a:tr>
            </a:tbl>
          </a:graphicData>
        </a:graphic>
      </p:graphicFrame>
      <p:pic>
        <p:nvPicPr>
          <p:cNvPr id="3" name="Picture 2" descr="Logo&#10;&#10;Description automatically generated">
            <a:extLst>
              <a:ext uri="{FF2B5EF4-FFF2-40B4-BE49-F238E27FC236}">
                <a16:creationId xmlns:a16="http://schemas.microsoft.com/office/drawing/2014/main" id="{A44D8E5B-8AB3-A921-3E8F-A308569077A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286" b="98254" l="1974" r="43129">
                        <a14:foregroundMark x1="13962" y1="13016" x2="5629" y2="35714"/>
                        <a14:foregroundMark x1="5629" y1="35714" x2="3436" y2="54286"/>
                        <a14:foregroundMark x1="3436" y1="54286" x2="3728" y2="65397"/>
                        <a14:foregroundMark x1="3728" y1="65397" x2="8772" y2="80794"/>
                        <a14:foregroundMark x1="8772" y1="80794" x2="21345" y2="93333"/>
                        <a14:foregroundMark x1="21345" y1="93333" x2="31725" y2="89206"/>
                        <a14:foregroundMark x1="31725" y1="89206" x2="36330" y2="83492"/>
                        <a14:foregroundMark x1="36330" y1="83492" x2="39254" y2="76349"/>
                        <a14:foregroundMark x1="39254" y1="76349" x2="40351" y2="58413"/>
                        <a14:foregroundMark x1="40351" y1="58413" x2="42836" y2="47937"/>
                        <a14:foregroundMark x1="42836" y1="47937" x2="37865" y2="26190"/>
                        <a14:foregroundMark x1="37865" y1="26190" x2="22880" y2="9206"/>
                        <a14:foregroundMark x1="22880" y1="9206" x2="18933" y2="10952"/>
                        <a14:foregroundMark x1="18933" y1="10952" x2="12061" y2="19524"/>
                        <a14:foregroundMark x1="12061" y1="19524" x2="7675" y2="50317"/>
                        <a14:foregroundMark x1="7675" y1="50317" x2="10015" y2="67302"/>
                        <a14:foregroundMark x1="10015" y1="67302" x2="16667" y2="83175"/>
                        <a14:foregroundMark x1="16667" y1="83175" x2="25146" y2="86667"/>
                        <a14:foregroundMark x1="25146" y1="86667" x2="35599" y2="66984"/>
                        <a14:foregroundMark x1="35599" y1="66984" x2="40789" y2="37619"/>
                        <a14:foregroundMark x1="40789" y1="37619" x2="35088" y2="26508"/>
                        <a14:foregroundMark x1="35088" y1="26508" x2="30409" y2="25714"/>
                        <a14:foregroundMark x1="30409" y1="25714" x2="25512" y2="16667"/>
                        <a14:foregroundMark x1="25512" y1="16667" x2="19152" y2="20952"/>
                        <a14:foregroundMark x1="19152" y1="20952" x2="14108" y2="32857"/>
                        <a14:foregroundMark x1="14108" y1="32857" x2="13231" y2="38095"/>
                        <a14:foregroundMark x1="11769" y1="11429" x2="11769" y2="11429"/>
                        <a14:foregroundMark x1="12281" y1="10476" x2="17982" y2="4762"/>
                        <a14:foregroundMark x1="17982" y1="4762" x2="23611" y2="2857"/>
                        <a14:foregroundMark x1="23611" y1="2857" x2="28363" y2="4286"/>
                        <a14:foregroundMark x1="28363" y1="4286" x2="32091" y2="9524"/>
                        <a14:foregroundMark x1="32091" y1="9524" x2="32529" y2="10476"/>
                        <a14:foregroundMark x1="33480" y1="10476" x2="39254" y2="18413"/>
                        <a14:foregroundMark x1="39254" y1="18413" x2="41813" y2="40635"/>
                        <a14:foregroundMark x1="32968" y1="90000" x2="32968" y2="90000"/>
                        <a14:foregroundMark x1="21930" y1="96984" x2="30336" y2="93968"/>
                        <a14:foregroundMark x1="30336" y1="93968" x2="37208" y2="84921"/>
                        <a14:foregroundMark x1="37208" y1="84921" x2="42836" y2="58571"/>
                        <a14:foregroundMark x1="42836" y1="58571" x2="43129" y2="43333"/>
                        <a14:foregroundMark x1="11988" y1="11111" x2="3289" y2="32063"/>
                        <a14:foregroundMark x1="3289" y1="32063" x2="1827" y2="45556"/>
                        <a14:foregroundMark x1="1827" y1="45556" x2="3436" y2="65556"/>
                        <a14:foregroundMark x1="3436" y1="65556" x2="11477" y2="90000"/>
                        <a14:foregroundMark x1="11477" y1="90000" x2="21857" y2="94921"/>
                        <a14:foregroundMark x1="21857" y1="94921" x2="31725" y2="89683"/>
                        <a14:foregroundMark x1="31725" y1="89683" x2="32456" y2="89048"/>
                        <a14:foregroundMark x1="2412" y1="33492" x2="1608" y2="44921"/>
                        <a14:foregroundMark x1="1608" y1="44921" x2="4094" y2="70476"/>
                        <a14:foregroundMark x1="4094" y1="70476" x2="6067" y2="78571"/>
                        <a14:foregroundMark x1="20614" y1="97619" x2="7822" y2="83175"/>
                        <a14:foregroundMark x1="7822" y1="83175" x2="4240" y2="73175"/>
                        <a14:foregroundMark x1="4240" y1="73175" x2="2193" y2="54286"/>
                        <a14:foregroundMark x1="2193" y1="54286" x2="1974" y2="43651"/>
                        <a14:foregroundMark x1="1974" y1="43651" x2="4605" y2="24444"/>
                        <a14:foregroundMark x1="4605" y1="24444" x2="7456" y2="16349"/>
                        <a14:foregroundMark x1="7456" y1="16349" x2="11915" y2="8889"/>
                        <a14:foregroundMark x1="11915" y1="8889" x2="17251" y2="5873"/>
                        <a14:foregroundMark x1="15936" y1="95556" x2="22295" y2="98254"/>
                        <a14:foregroundMark x1="22295" y1="98254" x2="27047" y2="96984"/>
                        <a14:backgroundMark x1="39254" y1="18254" x2="39254" y2="18254"/>
                      </a14:backgroundRemoval>
                    </a14:imgEffect>
                  </a14:imgLayer>
                </a14:imgProps>
              </a:ext>
              <a:ext uri="{28A0092B-C50C-407E-A947-70E740481C1C}">
                <a14:useLocalDpi xmlns:a14="http://schemas.microsoft.com/office/drawing/2010/main" val="0"/>
              </a:ext>
            </a:extLst>
          </a:blip>
          <a:srcRect r="53859"/>
          <a:stretch/>
        </p:blipFill>
        <p:spPr>
          <a:xfrm>
            <a:off x="7953031" y="526617"/>
            <a:ext cx="761815" cy="760351"/>
          </a:xfrm>
          <a:prstGeom prst="rect">
            <a:avLst/>
          </a:prstGeom>
        </p:spPr>
      </p:pic>
    </p:spTree>
    <p:extLst>
      <p:ext uri="{BB962C8B-B14F-4D97-AF65-F5344CB8AC3E}">
        <p14:creationId xmlns:p14="http://schemas.microsoft.com/office/powerpoint/2010/main" val="2262178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965CDE-F090-F010-AEA9-3D140495CD4B}"/>
              </a:ext>
            </a:extLst>
          </p:cNvPr>
          <p:cNvSpPr>
            <a:spLocks noGrp="1"/>
          </p:cNvSpPr>
          <p:nvPr>
            <p:ph idx="1"/>
          </p:nvPr>
        </p:nvSpPr>
        <p:spPr/>
        <p:txBody>
          <a:bodyPr>
            <a:normAutofit lnSpcReduction="10000"/>
          </a:bodyPr>
          <a:lstStyle/>
          <a:p>
            <a:r>
              <a:rPr lang="en-US" sz="2400"/>
              <a:t>27% - Unable to Contact</a:t>
            </a:r>
          </a:p>
          <a:p>
            <a:r>
              <a:rPr lang="en-US" sz="2400"/>
              <a:t>20% - Engaging</a:t>
            </a:r>
          </a:p>
          <a:p>
            <a:r>
              <a:rPr lang="en-US" sz="2400"/>
              <a:t>18% - Closed – Ineligible, Deceased, Out of County, Declined</a:t>
            </a:r>
          </a:p>
          <a:p>
            <a:r>
              <a:rPr lang="en-US" sz="2400"/>
              <a:t>13% - In Recovery</a:t>
            </a:r>
          </a:p>
          <a:p>
            <a:r>
              <a:rPr lang="en-US" sz="2400"/>
              <a:t>11% - In Treatment</a:t>
            </a:r>
          </a:p>
          <a:p>
            <a:r>
              <a:rPr lang="en-US" sz="2400"/>
              <a:t>11% - Incarcerated </a:t>
            </a:r>
          </a:p>
        </p:txBody>
      </p:sp>
      <p:sp>
        <p:nvSpPr>
          <p:cNvPr id="4" name="Title 1">
            <a:extLst>
              <a:ext uri="{FF2B5EF4-FFF2-40B4-BE49-F238E27FC236}">
                <a16:creationId xmlns:a16="http://schemas.microsoft.com/office/drawing/2014/main" id="{9ABFD0C0-F220-7E8B-E95F-812A30B4E9FF}"/>
              </a:ext>
            </a:extLst>
          </p:cNvPr>
          <p:cNvSpPr>
            <a:spLocks noGrp="1"/>
          </p:cNvSpPr>
          <p:nvPr>
            <p:ph type="title"/>
          </p:nvPr>
        </p:nvSpPr>
        <p:spPr>
          <a:xfrm>
            <a:off x="435894" y="526617"/>
            <a:ext cx="8272212" cy="760350"/>
          </a:xfrm>
        </p:spPr>
        <p:txBody>
          <a:bodyPr>
            <a:normAutofit/>
          </a:bodyPr>
          <a:lstStyle/>
          <a:p>
            <a:r>
              <a:rPr lang="en-US">
                <a:solidFill>
                  <a:srgbClr val="FFFEFF"/>
                </a:solidFill>
              </a:rPr>
              <a:t>outcomes</a:t>
            </a:r>
          </a:p>
        </p:txBody>
      </p:sp>
      <p:pic>
        <p:nvPicPr>
          <p:cNvPr id="5" name="Picture 4" descr="Logo&#10;&#10;Description automatically generated">
            <a:extLst>
              <a:ext uri="{FF2B5EF4-FFF2-40B4-BE49-F238E27FC236}">
                <a16:creationId xmlns:a16="http://schemas.microsoft.com/office/drawing/2014/main" id="{8D0F3EBE-65EB-74D0-A02E-21F37BB545B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286" b="98254" l="1974" r="43129">
                        <a14:foregroundMark x1="13962" y1="13016" x2="5629" y2="35714"/>
                        <a14:foregroundMark x1="5629" y1="35714" x2="3436" y2="54286"/>
                        <a14:foregroundMark x1="3436" y1="54286" x2="3728" y2="65397"/>
                        <a14:foregroundMark x1="3728" y1="65397" x2="8772" y2="80794"/>
                        <a14:foregroundMark x1="8772" y1="80794" x2="21345" y2="93333"/>
                        <a14:foregroundMark x1="21345" y1="93333" x2="31725" y2="89206"/>
                        <a14:foregroundMark x1="31725" y1="89206" x2="36330" y2="83492"/>
                        <a14:foregroundMark x1="36330" y1="83492" x2="39254" y2="76349"/>
                        <a14:foregroundMark x1="39254" y1="76349" x2="40351" y2="58413"/>
                        <a14:foregroundMark x1="40351" y1="58413" x2="42836" y2="47937"/>
                        <a14:foregroundMark x1="42836" y1="47937" x2="37865" y2="26190"/>
                        <a14:foregroundMark x1="37865" y1="26190" x2="22880" y2="9206"/>
                        <a14:foregroundMark x1="22880" y1="9206" x2="18933" y2="10952"/>
                        <a14:foregroundMark x1="18933" y1="10952" x2="12061" y2="19524"/>
                        <a14:foregroundMark x1="12061" y1="19524" x2="7675" y2="50317"/>
                        <a14:foregroundMark x1="7675" y1="50317" x2="10015" y2="67302"/>
                        <a14:foregroundMark x1="10015" y1="67302" x2="16667" y2="83175"/>
                        <a14:foregroundMark x1="16667" y1="83175" x2="25146" y2="86667"/>
                        <a14:foregroundMark x1="25146" y1="86667" x2="35599" y2="66984"/>
                        <a14:foregroundMark x1="35599" y1="66984" x2="40789" y2="37619"/>
                        <a14:foregroundMark x1="40789" y1="37619" x2="35088" y2="26508"/>
                        <a14:foregroundMark x1="35088" y1="26508" x2="30409" y2="25714"/>
                        <a14:foregroundMark x1="30409" y1="25714" x2="25512" y2="16667"/>
                        <a14:foregroundMark x1="25512" y1="16667" x2="19152" y2="20952"/>
                        <a14:foregroundMark x1="19152" y1="20952" x2="14108" y2="32857"/>
                        <a14:foregroundMark x1="14108" y1="32857" x2="13231" y2="38095"/>
                        <a14:foregroundMark x1="11769" y1="11429" x2="11769" y2="11429"/>
                        <a14:foregroundMark x1="12281" y1="10476" x2="17982" y2="4762"/>
                        <a14:foregroundMark x1="17982" y1="4762" x2="23611" y2="2857"/>
                        <a14:foregroundMark x1="23611" y1="2857" x2="28363" y2="4286"/>
                        <a14:foregroundMark x1="28363" y1="4286" x2="32091" y2="9524"/>
                        <a14:foregroundMark x1="32091" y1="9524" x2="32529" y2="10476"/>
                        <a14:foregroundMark x1="33480" y1="10476" x2="39254" y2="18413"/>
                        <a14:foregroundMark x1="39254" y1="18413" x2="41813" y2="40635"/>
                        <a14:foregroundMark x1="32968" y1="90000" x2="32968" y2="90000"/>
                        <a14:foregroundMark x1="21930" y1="96984" x2="30336" y2="93968"/>
                        <a14:foregroundMark x1="30336" y1="93968" x2="37208" y2="84921"/>
                        <a14:foregroundMark x1="37208" y1="84921" x2="42836" y2="58571"/>
                        <a14:foregroundMark x1="42836" y1="58571" x2="43129" y2="43333"/>
                        <a14:foregroundMark x1="11988" y1="11111" x2="3289" y2="32063"/>
                        <a14:foregroundMark x1="3289" y1="32063" x2="1827" y2="45556"/>
                        <a14:foregroundMark x1="1827" y1="45556" x2="3436" y2="65556"/>
                        <a14:foregroundMark x1="3436" y1="65556" x2="11477" y2="90000"/>
                        <a14:foregroundMark x1="11477" y1="90000" x2="21857" y2="94921"/>
                        <a14:foregroundMark x1="21857" y1="94921" x2="31725" y2="89683"/>
                        <a14:foregroundMark x1="31725" y1="89683" x2="32456" y2="89048"/>
                        <a14:foregroundMark x1="2412" y1="33492" x2="1608" y2="44921"/>
                        <a14:foregroundMark x1="1608" y1="44921" x2="4094" y2="70476"/>
                        <a14:foregroundMark x1="4094" y1="70476" x2="6067" y2="78571"/>
                        <a14:foregroundMark x1="20614" y1="97619" x2="7822" y2="83175"/>
                        <a14:foregroundMark x1="7822" y1="83175" x2="4240" y2="73175"/>
                        <a14:foregroundMark x1="4240" y1="73175" x2="2193" y2="54286"/>
                        <a14:foregroundMark x1="2193" y1="54286" x2="1974" y2="43651"/>
                        <a14:foregroundMark x1="1974" y1="43651" x2="4605" y2="24444"/>
                        <a14:foregroundMark x1="4605" y1="24444" x2="7456" y2="16349"/>
                        <a14:foregroundMark x1="7456" y1="16349" x2="11915" y2="8889"/>
                        <a14:foregroundMark x1="11915" y1="8889" x2="17251" y2="5873"/>
                        <a14:foregroundMark x1="15936" y1="95556" x2="22295" y2="98254"/>
                        <a14:foregroundMark x1="22295" y1="98254" x2="27047" y2="96984"/>
                        <a14:backgroundMark x1="39254" y1="18254" x2="39254" y2="18254"/>
                      </a14:backgroundRemoval>
                    </a14:imgEffect>
                  </a14:imgLayer>
                </a14:imgProps>
              </a:ext>
              <a:ext uri="{28A0092B-C50C-407E-A947-70E740481C1C}">
                <a14:useLocalDpi xmlns:a14="http://schemas.microsoft.com/office/drawing/2010/main" val="0"/>
              </a:ext>
            </a:extLst>
          </a:blip>
          <a:srcRect r="53859"/>
          <a:stretch/>
        </p:blipFill>
        <p:spPr>
          <a:xfrm>
            <a:off x="7953031" y="526617"/>
            <a:ext cx="761815" cy="760351"/>
          </a:xfrm>
          <a:prstGeom prst="rect">
            <a:avLst/>
          </a:prstGeom>
        </p:spPr>
      </p:pic>
    </p:spTree>
    <p:extLst>
      <p:ext uri="{BB962C8B-B14F-4D97-AF65-F5344CB8AC3E}">
        <p14:creationId xmlns:p14="http://schemas.microsoft.com/office/powerpoint/2010/main" val="3585947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pic>
        <p:nvPicPr>
          <p:cNvPr id="9" name="Picture 8" descr="A picture containing tree, outdoor&#10;&#10;Description automatically generated">
            <a:extLst>
              <a:ext uri="{FF2B5EF4-FFF2-40B4-BE49-F238E27FC236}">
                <a16:creationId xmlns:a16="http://schemas.microsoft.com/office/drawing/2014/main" id="{3246A5E3-95F0-2CC4-ABAF-68B76ECDA803}"/>
              </a:ext>
            </a:extLst>
          </p:cNvPr>
          <p:cNvPicPr>
            <a:picLocks noChangeAspect="1"/>
          </p:cNvPicPr>
          <p:nvPr/>
        </p:nvPicPr>
        <p:blipFill rotWithShape="1">
          <a:blip r:embed="rId3">
            <a:extLst>
              <a:ext uri="{28A0092B-C50C-407E-A947-70E740481C1C}">
                <a14:useLocalDpi xmlns:a14="http://schemas.microsoft.com/office/drawing/2010/main" val="0"/>
              </a:ext>
            </a:extLst>
          </a:blip>
          <a:srcRect t="16647" r="-2" b="12457"/>
          <a:stretch/>
        </p:blipFill>
        <p:spPr>
          <a:xfrm>
            <a:off x="241298" y="241299"/>
            <a:ext cx="4256173" cy="2263054"/>
          </a:xfrm>
          <a:prstGeom prst="rect">
            <a:avLst/>
          </a:prstGeom>
        </p:spPr>
      </p:pic>
      <p:pic>
        <p:nvPicPr>
          <p:cNvPr id="11" name="Picture 10" descr="A picture containing tree, outdoor&#10;&#10;Description automatically generated">
            <a:extLst>
              <a:ext uri="{FF2B5EF4-FFF2-40B4-BE49-F238E27FC236}">
                <a16:creationId xmlns:a16="http://schemas.microsoft.com/office/drawing/2014/main" id="{747DB505-0BE6-6FF1-8125-FC646A43CF6C}"/>
              </a:ext>
            </a:extLst>
          </p:cNvPr>
          <p:cNvPicPr>
            <a:picLocks noChangeAspect="1"/>
          </p:cNvPicPr>
          <p:nvPr/>
        </p:nvPicPr>
        <p:blipFill rotWithShape="1">
          <a:blip r:embed="rId4">
            <a:extLst>
              <a:ext uri="{28A0092B-C50C-407E-A947-70E740481C1C}">
                <a14:useLocalDpi xmlns:a14="http://schemas.microsoft.com/office/drawing/2010/main" val="0"/>
              </a:ext>
            </a:extLst>
          </a:blip>
          <a:srcRect t="13711" r="-2" b="20737"/>
          <a:stretch/>
        </p:blipFill>
        <p:spPr>
          <a:xfrm>
            <a:off x="241298" y="2633140"/>
            <a:ext cx="4256173" cy="2092466"/>
          </a:xfrm>
          <a:prstGeom prst="rect">
            <a:avLst/>
          </a:prstGeom>
        </p:spPr>
      </p:pic>
      <p:pic>
        <p:nvPicPr>
          <p:cNvPr id="7" name="Picture 6" descr="Two people walking on a path&#10;&#10;Description automatically generated with low confidence">
            <a:extLst>
              <a:ext uri="{FF2B5EF4-FFF2-40B4-BE49-F238E27FC236}">
                <a16:creationId xmlns:a16="http://schemas.microsoft.com/office/drawing/2014/main" id="{EEFB6017-B5A1-47C0-C45D-4D2901514AD5}"/>
              </a:ext>
            </a:extLst>
          </p:cNvPr>
          <p:cNvPicPr>
            <a:picLocks noChangeAspect="1"/>
          </p:cNvPicPr>
          <p:nvPr/>
        </p:nvPicPr>
        <p:blipFill rotWithShape="1">
          <a:blip r:embed="rId5">
            <a:extLst>
              <a:ext uri="{28A0092B-C50C-407E-A947-70E740481C1C}">
                <a14:useLocalDpi xmlns:a14="http://schemas.microsoft.com/office/drawing/2010/main" val="0"/>
              </a:ext>
            </a:extLst>
          </a:blip>
          <a:srcRect t="4678" r="-2" b="16300"/>
          <a:stretch/>
        </p:blipFill>
        <p:spPr>
          <a:xfrm>
            <a:off x="4646530" y="241300"/>
            <a:ext cx="4256173" cy="4484306"/>
          </a:xfrm>
          <a:prstGeom prst="rect">
            <a:avLst/>
          </a:prstGeom>
        </p:spPr>
      </p:pic>
    </p:spTree>
    <p:extLst>
      <p:ext uri="{BB962C8B-B14F-4D97-AF65-F5344CB8AC3E}">
        <p14:creationId xmlns:p14="http://schemas.microsoft.com/office/powerpoint/2010/main" val="3627443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518D7-BCC3-6DA1-B1F8-77A34D311C11}"/>
              </a:ext>
            </a:extLst>
          </p:cNvPr>
          <p:cNvSpPr>
            <a:spLocks noGrp="1"/>
          </p:cNvSpPr>
          <p:nvPr>
            <p:ph type="title"/>
          </p:nvPr>
        </p:nvSpPr>
        <p:spPr/>
        <p:txBody>
          <a:bodyPr/>
          <a:lstStyle/>
          <a:p>
            <a:r>
              <a:rPr lang="en-US"/>
              <a:t>Data-informed expansion</a:t>
            </a:r>
          </a:p>
        </p:txBody>
      </p:sp>
      <p:sp>
        <p:nvSpPr>
          <p:cNvPr id="3" name="Text Placeholder 2">
            <a:extLst>
              <a:ext uri="{FF2B5EF4-FFF2-40B4-BE49-F238E27FC236}">
                <a16:creationId xmlns:a16="http://schemas.microsoft.com/office/drawing/2014/main" id="{11155841-1B8A-B47F-05DD-B8CAE5AB7AFE}"/>
              </a:ext>
            </a:extLst>
          </p:cNvPr>
          <p:cNvSpPr>
            <a:spLocks noGrp="1"/>
          </p:cNvSpPr>
          <p:nvPr>
            <p:ph type="body" idx="1"/>
          </p:nvPr>
        </p:nvSpPr>
        <p:spPr/>
        <p:txBody>
          <a:bodyPr/>
          <a:lstStyle/>
          <a:p>
            <a:r>
              <a:rPr lang="en-US"/>
              <a:t>Kelly </a:t>
            </a:r>
            <a:r>
              <a:rPr lang="en-US" err="1"/>
              <a:t>firesheets</a:t>
            </a:r>
            <a:endParaRPr lang="en-US"/>
          </a:p>
        </p:txBody>
      </p:sp>
    </p:spTree>
    <p:extLst>
      <p:ext uri="{BB962C8B-B14F-4D97-AF65-F5344CB8AC3E}">
        <p14:creationId xmlns:p14="http://schemas.microsoft.com/office/powerpoint/2010/main" val="30754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gcfceae3366_0_77"/>
          <p:cNvSpPr/>
          <p:nvPr/>
        </p:nvSpPr>
        <p:spPr>
          <a:xfrm>
            <a:off x="-3" y="-17437"/>
            <a:ext cx="3648900" cy="51783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gcfceae3366_0_77"/>
          <p:cNvSpPr txBox="1">
            <a:spLocks noGrp="1"/>
          </p:cNvSpPr>
          <p:nvPr>
            <p:ph type="body" idx="1"/>
          </p:nvPr>
        </p:nvSpPr>
        <p:spPr>
          <a:xfrm>
            <a:off x="3994525" y="468524"/>
            <a:ext cx="4796700" cy="2032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endParaRPr b="1"/>
          </a:p>
          <a:p>
            <a:pPr marL="457200" lvl="0" indent="-342900" algn="l" rtl="0">
              <a:lnSpc>
                <a:spcPct val="100000"/>
              </a:lnSpc>
              <a:spcBef>
                <a:spcPts val="0"/>
              </a:spcBef>
              <a:spcAft>
                <a:spcPts val="0"/>
              </a:spcAft>
              <a:buSzPts val="1800"/>
              <a:buChar char="➔"/>
            </a:pPr>
            <a:r>
              <a:rPr lang="en-US"/>
              <a:t>This webinar is being recorded</a:t>
            </a:r>
            <a:endParaRPr>
              <a:solidFill>
                <a:schemeClr val="accent1"/>
              </a:solidFill>
            </a:endParaRPr>
          </a:p>
          <a:p>
            <a:pPr marL="0" lvl="0" indent="0" algn="l" rtl="0">
              <a:lnSpc>
                <a:spcPct val="100000"/>
              </a:lnSpc>
              <a:spcBef>
                <a:spcPts val="0"/>
              </a:spcBef>
              <a:spcAft>
                <a:spcPts val="0"/>
              </a:spcAft>
              <a:buSzPts val="1800"/>
              <a:buNone/>
            </a:pPr>
            <a:endParaRPr b="1"/>
          </a:p>
          <a:p>
            <a:pPr marL="457200" lvl="0" indent="-342900" algn="l" rtl="0">
              <a:lnSpc>
                <a:spcPct val="100000"/>
              </a:lnSpc>
              <a:spcBef>
                <a:spcPts val="0"/>
              </a:spcBef>
              <a:spcAft>
                <a:spcPts val="0"/>
              </a:spcAft>
              <a:buSzPts val="1800"/>
              <a:buChar char="➔"/>
            </a:pPr>
            <a:r>
              <a:rPr lang="en-US"/>
              <a:t>We will email you the recording and slides</a:t>
            </a:r>
            <a:endParaRPr/>
          </a:p>
          <a:p>
            <a:pPr marL="457200" lvl="0" indent="-228600" algn="l" rtl="0">
              <a:lnSpc>
                <a:spcPct val="100000"/>
              </a:lnSpc>
              <a:spcBef>
                <a:spcPts val="0"/>
              </a:spcBef>
              <a:spcAft>
                <a:spcPts val="0"/>
              </a:spcAft>
              <a:buSzPts val="1800"/>
              <a:buNone/>
            </a:pPr>
            <a:endParaRPr>
              <a:solidFill>
                <a:schemeClr val="accent1"/>
              </a:solidFill>
            </a:endParaRPr>
          </a:p>
          <a:p>
            <a:pPr marL="457200" lvl="0" indent="-342900" algn="l" rtl="0">
              <a:lnSpc>
                <a:spcPct val="100000"/>
              </a:lnSpc>
              <a:spcBef>
                <a:spcPts val="0"/>
              </a:spcBef>
              <a:spcAft>
                <a:spcPts val="0"/>
              </a:spcAft>
              <a:buClr>
                <a:schemeClr val="accent1"/>
              </a:buClr>
              <a:buSzPts val="1800"/>
              <a:buChar char="➔"/>
            </a:pPr>
            <a:r>
              <a:rPr lang="en-US">
                <a:solidFill>
                  <a:schemeClr val="accent1"/>
                </a:solidFill>
              </a:rPr>
              <a:t>All questions and resources can be submitted through the chat feature</a:t>
            </a:r>
            <a:endParaRPr sz="2800"/>
          </a:p>
        </p:txBody>
      </p:sp>
      <p:sp>
        <p:nvSpPr>
          <p:cNvPr id="847" name="Google Shape;847;gcfceae3366_0_77"/>
          <p:cNvSpPr txBox="1">
            <a:spLocks noGrp="1"/>
          </p:cNvSpPr>
          <p:nvPr>
            <p:ph type="title"/>
          </p:nvPr>
        </p:nvSpPr>
        <p:spPr>
          <a:xfrm>
            <a:off x="352897" y="807600"/>
            <a:ext cx="3203700" cy="477900"/>
          </a:xfrm>
          <a:prstGeom prst="rect">
            <a:avLst/>
          </a:prstGeom>
          <a:noFill/>
          <a:ln>
            <a:noFill/>
          </a:ln>
        </p:spPr>
        <p:txBody>
          <a:bodyPr spcFirstLastPara="1" wrap="square" lIns="0" tIns="6850" rIns="0" bIns="0" anchor="t" anchorCtr="0">
            <a:spAutoFit/>
          </a:bodyPr>
          <a:lstStyle/>
          <a:p>
            <a:pPr marL="0" lvl="0" indent="0" algn="l" rtl="0">
              <a:lnSpc>
                <a:spcPct val="90000"/>
              </a:lnSpc>
              <a:spcBef>
                <a:spcPts val="0"/>
              </a:spcBef>
              <a:spcAft>
                <a:spcPts val="0"/>
              </a:spcAft>
              <a:buSzPts val="1100"/>
              <a:buNone/>
            </a:pPr>
            <a:r>
              <a:rPr lang="en-US" sz="3400">
                <a:solidFill>
                  <a:schemeClr val="lt1"/>
                </a:solidFill>
              </a:rPr>
              <a:t>Housekeeping</a:t>
            </a:r>
            <a:endParaRPr sz="3400">
              <a:solidFill>
                <a:schemeClr val="lt1"/>
              </a:solidFill>
            </a:endParaRPr>
          </a:p>
        </p:txBody>
      </p:sp>
      <p:sp>
        <p:nvSpPr>
          <p:cNvPr id="848" name="Google Shape;848;gcfceae3366_0_77"/>
          <p:cNvSpPr txBox="1">
            <a:spLocks noGrp="1"/>
          </p:cNvSpPr>
          <p:nvPr>
            <p:ph type="sldNum" idx="12"/>
          </p:nvPr>
        </p:nvSpPr>
        <p:spPr>
          <a:xfrm>
            <a:off x="6583680" y="4783457"/>
            <a:ext cx="2103000" cy="215400"/>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dirty="0"/>
              <a:t>3</a:t>
            </a:fld>
            <a:endParaRPr/>
          </a:p>
        </p:txBody>
      </p:sp>
      <p:grpSp>
        <p:nvGrpSpPr>
          <p:cNvPr id="849" name="Google Shape;849;gcfceae3366_0_77"/>
          <p:cNvGrpSpPr/>
          <p:nvPr/>
        </p:nvGrpSpPr>
        <p:grpSpPr>
          <a:xfrm rot="5400000">
            <a:off x="1080478" y="2499924"/>
            <a:ext cx="5174280" cy="139031"/>
            <a:chOff x="-14425" y="6703538"/>
            <a:chExt cx="12281700" cy="185400"/>
          </a:xfrm>
        </p:grpSpPr>
        <p:sp>
          <p:nvSpPr>
            <p:cNvPr id="850" name="Google Shape;850;gcfceae3366_0_77"/>
            <p:cNvSpPr/>
            <p:nvPr/>
          </p:nvSpPr>
          <p:spPr>
            <a:xfrm>
              <a:off x="-14425" y="6703538"/>
              <a:ext cx="6719100" cy="185400"/>
            </a:xfrm>
            <a:prstGeom prst="rect">
              <a:avLst/>
            </a:prstGeom>
            <a:solidFill>
              <a:schemeClr val="accent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gcfceae3366_0_77"/>
            <p:cNvSpPr/>
            <p:nvPr/>
          </p:nvSpPr>
          <p:spPr>
            <a:xfrm>
              <a:off x="2804975" y="6703538"/>
              <a:ext cx="6719100" cy="185400"/>
            </a:xfrm>
            <a:prstGeom prst="rect">
              <a:avLst/>
            </a:prstGeom>
            <a:solidFill>
              <a:schemeClr val="accent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gcfceae3366_0_77"/>
            <p:cNvSpPr/>
            <p:nvPr/>
          </p:nvSpPr>
          <p:spPr>
            <a:xfrm>
              <a:off x="9205775" y="6703538"/>
              <a:ext cx="3061500" cy="185400"/>
            </a:xfrm>
            <a:prstGeom prst="rect">
              <a:avLst/>
            </a:prstGeom>
            <a:solidFill>
              <a:schemeClr val="accent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853" name="Google Shape;853;gcfceae3366_0_77"/>
          <p:cNvPicPr preferRelativeResize="0"/>
          <p:nvPr/>
        </p:nvPicPr>
        <p:blipFill rotWithShape="1">
          <a:blip r:embed="rId3">
            <a:alphaModFix/>
          </a:blip>
          <a:srcRect l="7964" t="50568" r="6020"/>
          <a:stretch/>
        </p:blipFill>
        <p:spPr>
          <a:xfrm>
            <a:off x="3796575" y="3258450"/>
            <a:ext cx="5291499" cy="361300"/>
          </a:xfrm>
          <a:prstGeom prst="rect">
            <a:avLst/>
          </a:prstGeom>
          <a:noFill/>
          <a:ln>
            <a:noFill/>
          </a:ln>
        </p:spPr>
      </p:pic>
      <p:pic>
        <p:nvPicPr>
          <p:cNvPr id="854" name="Google Shape;854;gcfceae3366_0_77"/>
          <p:cNvPicPr preferRelativeResize="0"/>
          <p:nvPr/>
        </p:nvPicPr>
        <p:blipFill>
          <a:blip r:embed="rId4">
            <a:alphaModFix/>
          </a:blip>
          <a:stretch>
            <a:fillRect/>
          </a:stretch>
        </p:blipFill>
        <p:spPr>
          <a:xfrm>
            <a:off x="7200888" y="3073702"/>
            <a:ext cx="634625" cy="73078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C41E-A954-2421-5C5E-2600A2FC7090}"/>
              </a:ext>
            </a:extLst>
          </p:cNvPr>
          <p:cNvSpPr>
            <a:spLocks noGrp="1"/>
          </p:cNvSpPr>
          <p:nvPr>
            <p:ph type="title" idx="4294967295"/>
          </p:nvPr>
        </p:nvSpPr>
        <p:spPr>
          <a:xfrm>
            <a:off x="0" y="526257"/>
            <a:ext cx="8272463" cy="760810"/>
          </a:xfrm>
        </p:spPr>
        <p:txBody>
          <a:bodyPr>
            <a:normAutofit/>
          </a:bodyPr>
          <a:lstStyle/>
          <a:p>
            <a:r>
              <a:rPr lang="en-US">
                <a:solidFill>
                  <a:srgbClr val="FFFEFF"/>
                </a:solidFill>
              </a:rPr>
              <a:t>Data-Informed Expansion</a:t>
            </a:r>
          </a:p>
        </p:txBody>
      </p:sp>
      <p:graphicFrame>
        <p:nvGraphicFramePr>
          <p:cNvPr id="4" name="Content Placeholder 3">
            <a:extLst>
              <a:ext uri="{FF2B5EF4-FFF2-40B4-BE49-F238E27FC236}">
                <a16:creationId xmlns:a16="http://schemas.microsoft.com/office/drawing/2014/main" id="{3F565A19-7144-0BE8-87EC-FE96CD71FA5A}"/>
              </a:ext>
            </a:extLst>
          </p:cNvPr>
          <p:cNvGraphicFramePr>
            <a:graphicFrameLocks noGrp="1"/>
          </p:cNvGraphicFramePr>
          <p:nvPr>
            <p:ph idx="4294967295"/>
            <p:extLst>
              <p:ext uri="{D42A27DB-BD31-4B8C-83A1-F6EECF244321}">
                <p14:modId xmlns:p14="http://schemas.microsoft.com/office/powerpoint/2010/main" val="4112650772"/>
              </p:ext>
            </p:extLst>
          </p:nvPr>
        </p:nvGraphicFramePr>
        <p:xfrm>
          <a:off x="487017" y="1287066"/>
          <a:ext cx="8272463" cy="2758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5260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CEE0E8A-BD83-2F95-C7D4-0ADCCD479D98}"/>
              </a:ext>
            </a:extLst>
          </p:cNvPr>
          <p:cNvGraphicFramePr>
            <a:graphicFrameLocks noGrp="1"/>
          </p:cNvGraphicFramePr>
          <p:nvPr>
            <p:ph idx="1"/>
            <p:extLst>
              <p:ext uri="{D42A27DB-BD31-4B8C-83A1-F6EECF244321}">
                <p14:modId xmlns:p14="http://schemas.microsoft.com/office/powerpoint/2010/main" val="1691560911"/>
              </p:ext>
            </p:extLst>
          </p:nvPr>
        </p:nvGraphicFramePr>
        <p:xfrm>
          <a:off x="433691" y="1475899"/>
          <a:ext cx="8563451" cy="2980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FC29CC4A-D80C-863C-5D45-9E8C834696B4}"/>
              </a:ext>
            </a:extLst>
          </p:cNvPr>
          <p:cNvSpPr>
            <a:spLocks noGrp="1"/>
          </p:cNvSpPr>
          <p:nvPr>
            <p:ph type="title"/>
          </p:nvPr>
        </p:nvSpPr>
        <p:spPr/>
        <p:txBody>
          <a:bodyPr/>
          <a:lstStyle/>
          <a:p>
            <a:r>
              <a:rPr lang="en-US"/>
              <a:t>Secure, Person-centered data management</a:t>
            </a:r>
          </a:p>
        </p:txBody>
      </p:sp>
      <p:pic>
        <p:nvPicPr>
          <p:cNvPr id="8" name="Picture 7" descr="A picture containing circle, graphics, white, symbol&#10;&#10;Description automatically generated">
            <a:extLst>
              <a:ext uri="{FF2B5EF4-FFF2-40B4-BE49-F238E27FC236}">
                <a16:creationId xmlns:a16="http://schemas.microsoft.com/office/drawing/2014/main" id="{CA9A030F-7FC7-9106-9A61-99EFE76699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5304" y="2939365"/>
            <a:ext cx="395640" cy="427292"/>
          </a:xfrm>
          <a:prstGeom prst="rect">
            <a:avLst/>
          </a:prstGeom>
        </p:spPr>
      </p:pic>
      <p:pic>
        <p:nvPicPr>
          <p:cNvPr id="93" name="Picture 93" descr="A diagram of data management&#10;&#10;Description automatically generated">
            <a:extLst>
              <a:ext uri="{FF2B5EF4-FFF2-40B4-BE49-F238E27FC236}">
                <a16:creationId xmlns:a16="http://schemas.microsoft.com/office/drawing/2014/main" id="{5C156C2A-64BF-636F-03C4-64E690A2B60C}"/>
              </a:ext>
            </a:extLst>
          </p:cNvPr>
          <p:cNvPicPr>
            <a:picLocks noChangeAspect="1"/>
          </p:cNvPicPr>
          <p:nvPr/>
        </p:nvPicPr>
        <p:blipFill>
          <a:blip r:embed="rId8"/>
          <a:stretch>
            <a:fillRect/>
          </a:stretch>
        </p:blipFill>
        <p:spPr>
          <a:xfrm>
            <a:off x="144780" y="136121"/>
            <a:ext cx="8915400" cy="4878878"/>
          </a:xfrm>
          <a:prstGeom prst="rect">
            <a:avLst/>
          </a:prstGeom>
        </p:spPr>
      </p:pic>
    </p:spTree>
    <p:extLst>
      <p:ext uri="{BB962C8B-B14F-4D97-AF65-F5344CB8AC3E}">
        <p14:creationId xmlns:p14="http://schemas.microsoft.com/office/powerpoint/2010/main" val="2476411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0A55D-950E-5BBE-BA03-37D511236A50}"/>
              </a:ext>
            </a:extLst>
          </p:cNvPr>
          <p:cNvSpPr>
            <a:spLocks noGrp="1"/>
          </p:cNvSpPr>
          <p:nvPr>
            <p:ph type="title"/>
          </p:nvPr>
        </p:nvSpPr>
        <p:spPr/>
        <p:txBody>
          <a:bodyPr/>
          <a:lstStyle/>
          <a:p>
            <a:r>
              <a:rPr lang="en-US"/>
              <a:t>Key takeaways</a:t>
            </a:r>
          </a:p>
        </p:txBody>
      </p:sp>
      <p:sp>
        <p:nvSpPr>
          <p:cNvPr id="3" name="Content Placeholder 2">
            <a:extLst>
              <a:ext uri="{FF2B5EF4-FFF2-40B4-BE49-F238E27FC236}">
                <a16:creationId xmlns:a16="http://schemas.microsoft.com/office/drawing/2014/main" id="{5255863D-8DC6-20FF-1761-E493E35CA3FE}"/>
              </a:ext>
            </a:extLst>
          </p:cNvPr>
          <p:cNvSpPr>
            <a:spLocks noGrp="1"/>
          </p:cNvSpPr>
          <p:nvPr>
            <p:ph idx="1"/>
          </p:nvPr>
        </p:nvSpPr>
        <p:spPr/>
        <p:txBody>
          <a:bodyPr/>
          <a:lstStyle/>
          <a:p>
            <a:r>
              <a:rPr lang="en-US"/>
              <a:t>The strategic and collaborative efforts of the Hamilton County Addiction Response Coalition (HC ARC) have contributed to a significant decrease of 24% in overdose deaths since 2017, showcasing the effectiveness of their deflection programming.</a:t>
            </a:r>
          </a:p>
          <a:p>
            <a:r>
              <a:rPr lang="en-US"/>
              <a:t>The co-responder pilot project launched by Hamilton County in 2021 has successfully targeted high-risk individuals responsible for a significant portion of overdose calls in a specific neighborhood. The program's emphasis on triage, assessment, and connection to appropriate services, along with intensive follow-up support, has expanded to serve 72 participants, highlighting the importance of comprehensive and continuous care.</a:t>
            </a:r>
          </a:p>
          <a:p>
            <a:r>
              <a:rPr lang="en-US"/>
              <a:t>The presentation highlights the innovative approach of identifying and cataloging services in target areas and creating a coordinated pathway to care by leveraging outreach data sharing mechanisms. This data-driven approach allows for informed decision-making and evaluation of the initiative's success, including key metrics such as overdose death reduction rates, providing valuable insights for future addiction response efforts.</a:t>
            </a:r>
          </a:p>
        </p:txBody>
      </p:sp>
      <p:pic>
        <p:nvPicPr>
          <p:cNvPr id="4" name="Picture 3" descr="Logo&#10;&#10;Description automatically generated">
            <a:extLst>
              <a:ext uri="{FF2B5EF4-FFF2-40B4-BE49-F238E27FC236}">
                <a16:creationId xmlns:a16="http://schemas.microsoft.com/office/drawing/2014/main" id="{E3D3E04A-281D-ADAF-BA9D-00084239D98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286" b="98254" l="1974" r="43129">
                        <a14:foregroundMark x1="13962" y1="13016" x2="5629" y2="35714"/>
                        <a14:foregroundMark x1="5629" y1="35714" x2="3436" y2="54286"/>
                        <a14:foregroundMark x1="3436" y1="54286" x2="3728" y2="65397"/>
                        <a14:foregroundMark x1="3728" y1="65397" x2="8772" y2="80794"/>
                        <a14:foregroundMark x1="8772" y1="80794" x2="21345" y2="93333"/>
                        <a14:foregroundMark x1="21345" y1="93333" x2="31725" y2="89206"/>
                        <a14:foregroundMark x1="31725" y1="89206" x2="36330" y2="83492"/>
                        <a14:foregroundMark x1="36330" y1="83492" x2="39254" y2="76349"/>
                        <a14:foregroundMark x1="39254" y1="76349" x2="40351" y2="58413"/>
                        <a14:foregroundMark x1="40351" y1="58413" x2="42836" y2="47937"/>
                        <a14:foregroundMark x1="42836" y1="47937" x2="37865" y2="26190"/>
                        <a14:foregroundMark x1="37865" y1="26190" x2="22880" y2="9206"/>
                        <a14:foregroundMark x1="22880" y1="9206" x2="18933" y2="10952"/>
                        <a14:foregroundMark x1="18933" y1="10952" x2="12061" y2="19524"/>
                        <a14:foregroundMark x1="12061" y1="19524" x2="7675" y2="50317"/>
                        <a14:foregroundMark x1="7675" y1="50317" x2="10015" y2="67302"/>
                        <a14:foregroundMark x1="10015" y1="67302" x2="16667" y2="83175"/>
                        <a14:foregroundMark x1="16667" y1="83175" x2="25146" y2="86667"/>
                        <a14:foregroundMark x1="25146" y1="86667" x2="35599" y2="66984"/>
                        <a14:foregroundMark x1="35599" y1="66984" x2="40789" y2="37619"/>
                        <a14:foregroundMark x1="40789" y1="37619" x2="35088" y2="26508"/>
                        <a14:foregroundMark x1="35088" y1="26508" x2="30409" y2="25714"/>
                        <a14:foregroundMark x1="30409" y1="25714" x2="25512" y2="16667"/>
                        <a14:foregroundMark x1="25512" y1="16667" x2="19152" y2="20952"/>
                        <a14:foregroundMark x1="19152" y1="20952" x2="14108" y2="32857"/>
                        <a14:foregroundMark x1="14108" y1="32857" x2="13231" y2="38095"/>
                        <a14:foregroundMark x1="11769" y1="11429" x2="11769" y2="11429"/>
                        <a14:foregroundMark x1="12281" y1="10476" x2="17982" y2="4762"/>
                        <a14:foregroundMark x1="17982" y1="4762" x2="23611" y2="2857"/>
                        <a14:foregroundMark x1="23611" y1="2857" x2="28363" y2="4286"/>
                        <a14:foregroundMark x1="28363" y1="4286" x2="32091" y2="9524"/>
                        <a14:foregroundMark x1="32091" y1="9524" x2="32529" y2="10476"/>
                        <a14:foregroundMark x1="33480" y1="10476" x2="39254" y2="18413"/>
                        <a14:foregroundMark x1="39254" y1="18413" x2="41813" y2="40635"/>
                        <a14:foregroundMark x1="32968" y1="90000" x2="32968" y2="90000"/>
                        <a14:foregroundMark x1="21930" y1="96984" x2="30336" y2="93968"/>
                        <a14:foregroundMark x1="30336" y1="93968" x2="37208" y2="84921"/>
                        <a14:foregroundMark x1="37208" y1="84921" x2="42836" y2="58571"/>
                        <a14:foregroundMark x1="42836" y1="58571" x2="43129" y2="43333"/>
                        <a14:foregroundMark x1="11988" y1="11111" x2="3289" y2="32063"/>
                        <a14:foregroundMark x1="3289" y1="32063" x2="1827" y2="45556"/>
                        <a14:foregroundMark x1="1827" y1="45556" x2="3436" y2="65556"/>
                        <a14:foregroundMark x1="3436" y1="65556" x2="11477" y2="90000"/>
                        <a14:foregroundMark x1="11477" y1="90000" x2="21857" y2="94921"/>
                        <a14:foregroundMark x1="21857" y1="94921" x2="31725" y2="89683"/>
                        <a14:foregroundMark x1="31725" y1="89683" x2="32456" y2="89048"/>
                        <a14:foregroundMark x1="2412" y1="33492" x2="1608" y2="44921"/>
                        <a14:foregroundMark x1="1608" y1="44921" x2="4094" y2="70476"/>
                        <a14:foregroundMark x1="4094" y1="70476" x2="6067" y2="78571"/>
                        <a14:foregroundMark x1="20614" y1="97619" x2="7822" y2="83175"/>
                        <a14:foregroundMark x1="7822" y1="83175" x2="4240" y2="73175"/>
                        <a14:foregroundMark x1="4240" y1="73175" x2="2193" y2="54286"/>
                        <a14:foregroundMark x1="2193" y1="54286" x2="1974" y2="43651"/>
                        <a14:foregroundMark x1="1974" y1="43651" x2="4605" y2="24444"/>
                        <a14:foregroundMark x1="4605" y1="24444" x2="7456" y2="16349"/>
                        <a14:foregroundMark x1="7456" y1="16349" x2="11915" y2="8889"/>
                        <a14:foregroundMark x1="11915" y1="8889" x2="17251" y2="5873"/>
                        <a14:foregroundMark x1="15936" y1="95556" x2="22295" y2="98254"/>
                        <a14:foregroundMark x1="22295" y1="98254" x2="27047" y2="96984"/>
                        <a14:backgroundMark x1="39254" y1="18254" x2="39254" y2="18254"/>
                      </a14:backgroundRemoval>
                    </a14:imgEffect>
                  </a14:imgLayer>
                </a14:imgProps>
              </a:ext>
              <a:ext uri="{28A0092B-C50C-407E-A947-70E740481C1C}">
                <a14:useLocalDpi xmlns:a14="http://schemas.microsoft.com/office/drawing/2010/main" val="0"/>
              </a:ext>
            </a:extLst>
          </a:blip>
          <a:srcRect r="53859"/>
          <a:stretch/>
        </p:blipFill>
        <p:spPr>
          <a:xfrm>
            <a:off x="7953031" y="526617"/>
            <a:ext cx="761815" cy="760351"/>
          </a:xfrm>
          <a:prstGeom prst="rect">
            <a:avLst/>
          </a:prstGeom>
        </p:spPr>
      </p:pic>
    </p:spTree>
    <p:extLst>
      <p:ext uri="{BB962C8B-B14F-4D97-AF65-F5344CB8AC3E}">
        <p14:creationId xmlns:p14="http://schemas.microsoft.com/office/powerpoint/2010/main" val="837384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C6D5-F497-0BE9-86E5-F24872FC15D5}"/>
              </a:ext>
            </a:extLst>
          </p:cNvPr>
          <p:cNvSpPr>
            <a:spLocks noGrp="1"/>
          </p:cNvSpPr>
          <p:nvPr>
            <p:ph type="title"/>
          </p:nvPr>
        </p:nvSpPr>
        <p:spPr/>
        <p:txBody>
          <a:bodyPr>
            <a:normAutofit/>
          </a:bodyPr>
          <a:lstStyle/>
          <a:p>
            <a:r>
              <a:rPr lang="en-US" sz="2700"/>
              <a:t>Thank you! </a:t>
            </a:r>
          </a:p>
        </p:txBody>
      </p:sp>
      <p:sp>
        <p:nvSpPr>
          <p:cNvPr id="3" name="Content Placeholder 2">
            <a:extLst>
              <a:ext uri="{FF2B5EF4-FFF2-40B4-BE49-F238E27FC236}">
                <a16:creationId xmlns:a16="http://schemas.microsoft.com/office/drawing/2014/main" id="{CF3B170A-6B2E-2ECB-B96F-6FD7087CCF99}"/>
              </a:ext>
            </a:extLst>
          </p:cNvPr>
          <p:cNvSpPr>
            <a:spLocks noGrp="1"/>
          </p:cNvSpPr>
          <p:nvPr>
            <p:ph idx="1"/>
          </p:nvPr>
        </p:nvSpPr>
        <p:spPr>
          <a:xfrm>
            <a:off x="435895" y="1795182"/>
            <a:ext cx="8272211" cy="3239397"/>
          </a:xfrm>
        </p:spPr>
        <p:txBody>
          <a:bodyPr>
            <a:normAutofit fontScale="47500" lnSpcReduction="20000"/>
          </a:bodyPr>
          <a:lstStyle/>
          <a:p>
            <a:pPr marL="0" indent="0" algn="ctr">
              <a:buNone/>
            </a:pPr>
            <a:r>
              <a:rPr lang="en-US" sz="2700" b="1" u="sng">
                <a:solidFill>
                  <a:schemeClr val="accent4"/>
                </a:solidFill>
              </a:rPr>
              <a:t>CONTACT INFORMATION</a:t>
            </a:r>
          </a:p>
          <a:p>
            <a:pPr marL="0" indent="0">
              <a:buNone/>
            </a:pPr>
            <a:r>
              <a:rPr lang="en-US" sz="2700" b="1">
                <a:solidFill>
                  <a:schemeClr val="accent2"/>
                </a:solidFill>
              </a:rPr>
              <a:t>Meagan Guthrie</a:t>
            </a:r>
          </a:p>
          <a:p>
            <a:pPr marL="0" indent="0">
              <a:buNone/>
            </a:pPr>
            <a:r>
              <a:rPr lang="en-US" sz="2700">
                <a:solidFill>
                  <a:schemeClr val="accent2"/>
                </a:solidFill>
              </a:rPr>
              <a:t>Director, Hamilton County Office of Addiction Response</a:t>
            </a:r>
          </a:p>
          <a:p>
            <a:pPr marL="0" indent="0">
              <a:buNone/>
            </a:pPr>
            <a:r>
              <a:rPr lang="en-US" sz="2700">
                <a:solidFill>
                  <a:schemeClr val="accent2"/>
                </a:solidFill>
              </a:rPr>
              <a:t>Meagan.Guthrie@Hamilton-co.org</a:t>
            </a:r>
          </a:p>
          <a:p>
            <a:pPr marL="0" indent="0">
              <a:buNone/>
            </a:pPr>
            <a:endParaRPr lang="en-US" sz="2700">
              <a:solidFill>
                <a:schemeClr val="accent2"/>
              </a:solidFill>
            </a:endParaRPr>
          </a:p>
          <a:p>
            <a:pPr marL="0" indent="0">
              <a:buNone/>
            </a:pPr>
            <a:r>
              <a:rPr lang="en-US" sz="2700" b="1">
                <a:solidFill>
                  <a:schemeClr val="accent2"/>
                </a:solidFill>
              </a:rPr>
              <a:t>Col. Thomas W. Synan</a:t>
            </a:r>
          </a:p>
          <a:p>
            <a:pPr marL="0" indent="0">
              <a:buNone/>
            </a:pPr>
            <a:r>
              <a:rPr lang="en-US" sz="2700">
                <a:solidFill>
                  <a:schemeClr val="accent2"/>
                </a:solidFill>
              </a:rPr>
              <a:t>Chief of Police, Newtown Police Department</a:t>
            </a:r>
          </a:p>
          <a:p>
            <a:pPr marL="0" indent="0">
              <a:buNone/>
            </a:pPr>
            <a:r>
              <a:rPr lang="en-US" sz="2700">
                <a:solidFill>
                  <a:schemeClr val="accent2"/>
                </a:solidFill>
              </a:rPr>
              <a:t>tsynan@villageofnewtown.com</a:t>
            </a:r>
          </a:p>
          <a:p>
            <a:pPr marL="0" indent="0">
              <a:buNone/>
            </a:pPr>
            <a:endParaRPr lang="en-US" sz="2700">
              <a:solidFill>
                <a:schemeClr val="accent2"/>
              </a:solidFill>
            </a:endParaRPr>
          </a:p>
          <a:p>
            <a:pPr marL="0" indent="0">
              <a:buNone/>
            </a:pPr>
            <a:r>
              <a:rPr lang="en-US" sz="2700" b="1">
                <a:solidFill>
                  <a:schemeClr val="accent2"/>
                </a:solidFill>
              </a:rPr>
              <a:t>Kelly Firesheets, PsyD</a:t>
            </a:r>
          </a:p>
          <a:p>
            <a:pPr marL="0" indent="0">
              <a:buNone/>
            </a:pPr>
            <a:r>
              <a:rPr lang="en-US" sz="2700">
                <a:solidFill>
                  <a:schemeClr val="accent2"/>
                </a:solidFill>
              </a:rPr>
              <a:t>Vice President of Strategy and Partnerships, Cordata</a:t>
            </a:r>
          </a:p>
          <a:p>
            <a:pPr marL="0" indent="0">
              <a:buNone/>
            </a:pPr>
            <a:r>
              <a:rPr lang="en-US" sz="2700">
                <a:solidFill>
                  <a:schemeClr val="accent2"/>
                </a:solidFill>
              </a:rPr>
              <a:t>kelly.firesheets@cordatahealth.com</a:t>
            </a:r>
          </a:p>
          <a:p>
            <a:pPr marL="0" indent="0" algn="ctr">
              <a:buNone/>
            </a:pPr>
            <a:endParaRPr lang="en-US" sz="2700">
              <a:solidFill>
                <a:schemeClr val="accent2"/>
              </a:solidFill>
            </a:endParaRPr>
          </a:p>
          <a:p>
            <a:pPr marL="0" indent="0">
              <a:buNone/>
            </a:pPr>
            <a:endParaRPr lang="en-US"/>
          </a:p>
        </p:txBody>
      </p:sp>
      <p:pic>
        <p:nvPicPr>
          <p:cNvPr id="5" name="Picture 4" descr="Logo&#10;&#10;Description automatically generated">
            <a:extLst>
              <a:ext uri="{FF2B5EF4-FFF2-40B4-BE49-F238E27FC236}">
                <a16:creationId xmlns:a16="http://schemas.microsoft.com/office/drawing/2014/main" id="{C226C27F-6B94-1EB0-4457-651422D0F6B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6" b="98254" l="1974" r="43129">
                        <a14:foregroundMark x1="13962" y1="13016" x2="5629" y2="35714"/>
                        <a14:foregroundMark x1="5629" y1="35714" x2="3436" y2="54286"/>
                        <a14:foregroundMark x1="3436" y1="54286" x2="3728" y2="65397"/>
                        <a14:foregroundMark x1="3728" y1="65397" x2="8772" y2="80794"/>
                        <a14:foregroundMark x1="8772" y1="80794" x2="21345" y2="93333"/>
                        <a14:foregroundMark x1="21345" y1="93333" x2="31725" y2="89206"/>
                        <a14:foregroundMark x1="31725" y1="89206" x2="36330" y2="83492"/>
                        <a14:foregroundMark x1="36330" y1="83492" x2="39254" y2="76349"/>
                        <a14:foregroundMark x1="39254" y1="76349" x2="40351" y2="58413"/>
                        <a14:foregroundMark x1="40351" y1="58413" x2="42836" y2="47937"/>
                        <a14:foregroundMark x1="42836" y1="47937" x2="37865" y2="26190"/>
                        <a14:foregroundMark x1="37865" y1="26190" x2="22880" y2="9206"/>
                        <a14:foregroundMark x1="22880" y1="9206" x2="18933" y2="10952"/>
                        <a14:foregroundMark x1="18933" y1="10952" x2="12061" y2="19524"/>
                        <a14:foregroundMark x1="12061" y1="19524" x2="7675" y2="50317"/>
                        <a14:foregroundMark x1="7675" y1="50317" x2="10015" y2="67302"/>
                        <a14:foregroundMark x1="10015" y1="67302" x2="16667" y2="83175"/>
                        <a14:foregroundMark x1="16667" y1="83175" x2="25146" y2="86667"/>
                        <a14:foregroundMark x1="25146" y1="86667" x2="35599" y2="66984"/>
                        <a14:foregroundMark x1="35599" y1="66984" x2="40789" y2="37619"/>
                        <a14:foregroundMark x1="40789" y1="37619" x2="35088" y2="26508"/>
                        <a14:foregroundMark x1="35088" y1="26508" x2="30409" y2="25714"/>
                        <a14:foregroundMark x1="30409" y1="25714" x2="25512" y2="16667"/>
                        <a14:foregroundMark x1="25512" y1="16667" x2="19152" y2="20952"/>
                        <a14:foregroundMark x1="19152" y1="20952" x2="14108" y2="32857"/>
                        <a14:foregroundMark x1="14108" y1="32857" x2="13231" y2="38095"/>
                        <a14:foregroundMark x1="11769" y1="11429" x2="11769" y2="11429"/>
                        <a14:foregroundMark x1="12281" y1="10476" x2="17982" y2="4762"/>
                        <a14:foregroundMark x1="17982" y1="4762" x2="23611" y2="2857"/>
                        <a14:foregroundMark x1="23611" y1="2857" x2="28363" y2="4286"/>
                        <a14:foregroundMark x1="28363" y1="4286" x2="32091" y2="9524"/>
                        <a14:foregroundMark x1="32091" y1="9524" x2="32529" y2="10476"/>
                        <a14:foregroundMark x1="33480" y1="10476" x2="39254" y2="18413"/>
                        <a14:foregroundMark x1="39254" y1="18413" x2="41813" y2="40635"/>
                        <a14:foregroundMark x1="32968" y1="90000" x2="32968" y2="90000"/>
                        <a14:foregroundMark x1="21930" y1="96984" x2="30336" y2="93968"/>
                        <a14:foregroundMark x1="30336" y1="93968" x2="37208" y2="84921"/>
                        <a14:foregroundMark x1="37208" y1="84921" x2="42836" y2="58571"/>
                        <a14:foregroundMark x1="42836" y1="58571" x2="43129" y2="43333"/>
                        <a14:foregroundMark x1="11988" y1="11111" x2="3289" y2="32063"/>
                        <a14:foregroundMark x1="3289" y1="32063" x2="1827" y2="45556"/>
                        <a14:foregroundMark x1="1827" y1="45556" x2="3436" y2="65556"/>
                        <a14:foregroundMark x1="3436" y1="65556" x2="11477" y2="90000"/>
                        <a14:foregroundMark x1="11477" y1="90000" x2="21857" y2="94921"/>
                        <a14:foregroundMark x1="21857" y1="94921" x2="31725" y2="89683"/>
                        <a14:foregroundMark x1="31725" y1="89683" x2="32456" y2="89048"/>
                        <a14:foregroundMark x1="2412" y1="33492" x2="1608" y2="44921"/>
                        <a14:foregroundMark x1="1608" y1="44921" x2="4094" y2="70476"/>
                        <a14:foregroundMark x1="4094" y1="70476" x2="6067" y2="78571"/>
                        <a14:foregroundMark x1="20614" y1="97619" x2="7822" y2="83175"/>
                        <a14:foregroundMark x1="7822" y1="83175" x2="4240" y2="73175"/>
                        <a14:foregroundMark x1="4240" y1="73175" x2="2193" y2="54286"/>
                        <a14:foregroundMark x1="2193" y1="54286" x2="1974" y2="43651"/>
                        <a14:foregroundMark x1="1974" y1="43651" x2="4605" y2="24444"/>
                        <a14:foregroundMark x1="4605" y1="24444" x2="7456" y2="16349"/>
                        <a14:foregroundMark x1="7456" y1="16349" x2="11915" y2="8889"/>
                        <a14:foregroundMark x1="11915" y1="8889" x2="17251" y2="5873"/>
                        <a14:foregroundMark x1="15936" y1="95556" x2="22295" y2="98254"/>
                        <a14:foregroundMark x1="22295" y1="98254" x2="27047" y2="96984"/>
                        <a14:backgroundMark x1="39254" y1="18254" x2="39254" y2="18254"/>
                      </a14:backgroundRemoval>
                    </a14:imgEffect>
                  </a14:imgLayer>
                </a14:imgProps>
              </a:ext>
              <a:ext uri="{28A0092B-C50C-407E-A947-70E740481C1C}">
                <a14:useLocalDpi xmlns:a14="http://schemas.microsoft.com/office/drawing/2010/main" val="0"/>
              </a:ext>
            </a:extLst>
          </a:blip>
          <a:srcRect r="53859"/>
          <a:stretch/>
        </p:blipFill>
        <p:spPr>
          <a:xfrm>
            <a:off x="7953031" y="526617"/>
            <a:ext cx="761815" cy="760351"/>
          </a:xfrm>
          <a:prstGeom prst="rect">
            <a:avLst/>
          </a:prstGeom>
        </p:spPr>
      </p:pic>
    </p:spTree>
    <p:extLst>
      <p:ext uri="{BB962C8B-B14F-4D97-AF65-F5344CB8AC3E}">
        <p14:creationId xmlns:p14="http://schemas.microsoft.com/office/powerpoint/2010/main" val="3276683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632"/>
            <a:ext cx="9143999" cy="46648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Graphic 7" descr="Question mark">
            <a:extLst>
              <a:ext uri="{FF2B5EF4-FFF2-40B4-BE49-F238E27FC236}">
                <a16:creationId xmlns:a16="http://schemas.microsoft.com/office/drawing/2014/main" id="{30C99D05-2134-F60E-03D4-C11539B5E2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5126" y="785749"/>
            <a:ext cx="3772790" cy="3772790"/>
          </a:xfrm>
          <a:prstGeom prst="rect">
            <a:avLst/>
          </a:prstGeom>
        </p:spPr>
      </p:pic>
      <p:sp>
        <p:nvSpPr>
          <p:cNvPr id="13" name="Rectangle 12">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542924"/>
            <a:ext cx="2777490" cy="425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59AFFB7-C47E-37E6-DDA7-437CB7ACDD8D}"/>
              </a:ext>
            </a:extLst>
          </p:cNvPr>
          <p:cNvSpPr>
            <a:spLocks noGrp="1"/>
          </p:cNvSpPr>
          <p:nvPr>
            <p:ph type="ctrTitle"/>
          </p:nvPr>
        </p:nvSpPr>
        <p:spPr>
          <a:xfrm>
            <a:off x="6222206" y="446750"/>
            <a:ext cx="2311182" cy="2671623"/>
          </a:xfrm>
        </p:spPr>
        <p:txBody>
          <a:bodyPr>
            <a:normAutofit/>
          </a:bodyPr>
          <a:lstStyle/>
          <a:p>
            <a:pPr algn="ctr"/>
            <a:r>
              <a:rPr lang="en-US">
                <a:solidFill>
                  <a:srgbClr val="FFFFFF"/>
                </a:solidFill>
              </a:rPr>
              <a:t>Questions?</a:t>
            </a:r>
          </a:p>
        </p:txBody>
      </p:sp>
    </p:spTree>
    <p:extLst>
      <p:ext uri="{BB962C8B-B14F-4D97-AF65-F5344CB8AC3E}">
        <p14:creationId xmlns:p14="http://schemas.microsoft.com/office/powerpoint/2010/main" val="541765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9366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C85BFE-DF21-8901-6248-0B806AB4BF5C}"/>
              </a:ext>
            </a:extLst>
          </p:cNvPr>
          <p:cNvSpPr>
            <a:spLocks noGrp="1"/>
          </p:cNvSpPr>
          <p:nvPr>
            <p:ph type="title"/>
          </p:nvPr>
        </p:nvSpPr>
        <p:spPr>
          <a:xfrm>
            <a:off x="530676" y="826345"/>
            <a:ext cx="8499022" cy="1216478"/>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250"/>
              <a:t>Join us at </a:t>
            </a:r>
            <a:br>
              <a:rPr lang="en-US"/>
            </a:br>
            <a:r>
              <a:rPr lang="en-US" sz="3750" i="1">
                <a:solidFill>
                  <a:srgbClr val="EB615B"/>
                </a:solidFill>
              </a:rPr>
              <a:t>Putting Care at the Center 2023</a:t>
            </a:r>
            <a:br>
              <a:rPr lang="en-US" sz="3750" i="1"/>
            </a:br>
            <a:r>
              <a:rPr lang="en-US" sz="2175" i="1"/>
              <a:t>Nov. 1-3, 2023 in Boston, MA</a:t>
            </a:r>
            <a:br>
              <a:rPr lang="en-US" sz="3000" i="1"/>
            </a:br>
            <a:endParaRPr lang="en-US" sz="2250" i="1"/>
          </a:p>
        </p:txBody>
      </p:sp>
      <p:sp>
        <p:nvSpPr>
          <p:cNvPr id="2" name="TextBox 1">
            <a:extLst>
              <a:ext uri="{FF2B5EF4-FFF2-40B4-BE49-F238E27FC236}">
                <a16:creationId xmlns:a16="http://schemas.microsoft.com/office/drawing/2014/main" id="{FB9E6376-3AE3-BA88-300F-A8EB8F8F4055}"/>
              </a:ext>
            </a:extLst>
          </p:cNvPr>
          <p:cNvSpPr txBox="1"/>
          <p:nvPr/>
        </p:nvSpPr>
        <p:spPr>
          <a:xfrm>
            <a:off x="1564823" y="2257844"/>
            <a:ext cx="6249487" cy="1887696"/>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Aft>
                <a:spcPts val="750"/>
              </a:spcAft>
            </a:pPr>
            <a:endParaRPr lang="en-US" sz="1800" b="1"/>
          </a:p>
          <a:p>
            <a:pPr marL="285750" indent="-285750">
              <a:spcAft>
                <a:spcPts val="750"/>
              </a:spcAft>
              <a:buFont typeface="Arial"/>
              <a:buChar char="•"/>
            </a:pPr>
            <a:r>
              <a:rPr lang="en-US" sz="1800"/>
              <a:t>Sponsorship opportunities</a:t>
            </a:r>
          </a:p>
          <a:p>
            <a:pPr marL="285750" indent="-285750">
              <a:spcAft>
                <a:spcPts val="750"/>
              </a:spcAft>
              <a:buFont typeface="Arial"/>
              <a:buChar char="•"/>
            </a:pPr>
            <a:r>
              <a:rPr lang="en-US" sz="1800"/>
              <a:t>Interprofessional CEUs</a:t>
            </a:r>
          </a:p>
          <a:p>
            <a:pPr marL="285750" indent="-285750">
              <a:spcAft>
                <a:spcPts val="750"/>
              </a:spcAft>
              <a:buFont typeface="Arial"/>
              <a:buChar char="•"/>
            </a:pPr>
            <a:r>
              <a:rPr lang="en-US" sz="1800"/>
              <a:t>Discounts</a:t>
            </a:r>
          </a:p>
          <a:p>
            <a:pPr marL="285750" indent="-285750">
              <a:spcAft>
                <a:spcPts val="750"/>
              </a:spcAft>
              <a:buFont typeface="Arial"/>
              <a:buChar char="•"/>
            </a:pPr>
            <a:r>
              <a:rPr lang="en-US" sz="1800"/>
              <a:t>Virtual access for those unable to travel</a:t>
            </a:r>
          </a:p>
        </p:txBody>
      </p:sp>
      <p:sp>
        <p:nvSpPr>
          <p:cNvPr id="11" name="TextBox 10">
            <a:extLst>
              <a:ext uri="{FF2B5EF4-FFF2-40B4-BE49-F238E27FC236}">
                <a16:creationId xmlns:a16="http://schemas.microsoft.com/office/drawing/2014/main" id="{6D07A88F-76E5-CDD4-2365-71D0269A7D8B}"/>
              </a:ext>
            </a:extLst>
          </p:cNvPr>
          <p:cNvSpPr txBox="1"/>
          <p:nvPr/>
        </p:nvSpPr>
        <p:spPr>
          <a:xfrm>
            <a:off x="169768" y="4749496"/>
            <a:ext cx="6249487" cy="30008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a:solidFill>
                  <a:srgbClr val="FFC000"/>
                </a:solidFill>
              </a:rPr>
              <a:t>Learn more </a:t>
            </a:r>
            <a:r>
              <a:rPr lang="en-US" sz="1013">
                <a:solidFill>
                  <a:srgbClr val="FFC000"/>
                </a:solidFill>
                <a:sym typeface="Wingdings" panose="05000000000000000000" pitchFamily="2" charset="2"/>
              </a:rPr>
              <a:t> </a:t>
            </a:r>
            <a:r>
              <a:rPr lang="en-US" sz="1350" b="1">
                <a:solidFill>
                  <a:srgbClr val="FFC000"/>
                </a:solidFill>
              </a:rPr>
              <a:t>camdenhealth.org/annual-conference  |  #CenteringCare23</a:t>
            </a:r>
            <a:endParaRPr lang="en-US" sz="1800" b="1" i="1">
              <a:solidFill>
                <a:srgbClr val="FFC000"/>
              </a:solidFill>
            </a:endParaRPr>
          </a:p>
        </p:txBody>
      </p:sp>
    </p:spTree>
    <p:extLst>
      <p:ext uri="{BB962C8B-B14F-4D97-AF65-F5344CB8AC3E}">
        <p14:creationId xmlns:p14="http://schemas.microsoft.com/office/powerpoint/2010/main" val="1188878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DA5CA-44D0-4A22-B9D9-5F051B12DD92}"/>
              </a:ext>
            </a:extLst>
          </p:cNvPr>
          <p:cNvSpPr>
            <a:spLocks noGrp="1"/>
          </p:cNvSpPr>
          <p:nvPr>
            <p:ph type="title"/>
          </p:nvPr>
        </p:nvSpPr>
        <p:spPr>
          <a:xfrm>
            <a:off x="925054" y="1308186"/>
            <a:ext cx="7090664" cy="2294474"/>
          </a:xfrm>
        </p:spPr>
        <p:txBody>
          <a:bodyPr/>
          <a:lstStyle/>
          <a:p>
            <a:pPr algn="ctr"/>
            <a:r>
              <a:rPr lang="en-US" sz="4050">
                <a:solidFill>
                  <a:schemeClr val="accent2"/>
                </a:solidFill>
              </a:rPr>
              <a:t>We want your feedback!</a:t>
            </a:r>
            <a:br>
              <a:rPr lang="en-US" sz="3600">
                <a:solidFill>
                  <a:schemeClr val="accent2"/>
                </a:solidFill>
              </a:rPr>
            </a:br>
            <a:br>
              <a:rPr lang="en-US" sz="3600"/>
            </a:br>
            <a:r>
              <a:rPr lang="en-US" sz="3600"/>
              <a:t>An evaluation survey will be sent out after this webinar</a:t>
            </a:r>
          </a:p>
        </p:txBody>
      </p:sp>
    </p:spTree>
    <p:extLst>
      <p:ext uri="{BB962C8B-B14F-4D97-AF65-F5344CB8AC3E}">
        <p14:creationId xmlns:p14="http://schemas.microsoft.com/office/powerpoint/2010/main" val="1887287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228E22-1C71-DDAF-A82A-66EF708CB2DD}"/>
              </a:ext>
            </a:extLst>
          </p:cNvPr>
          <p:cNvSpPr/>
          <p:nvPr/>
        </p:nvSpPr>
        <p:spPr>
          <a:xfrm>
            <a:off x="4351020" y="2225040"/>
            <a:ext cx="2522220" cy="3505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Tahoma"/>
              <a:cs typeface="Tahoma"/>
            </a:endParaRPr>
          </a:p>
        </p:txBody>
      </p:sp>
      <p:sp>
        <p:nvSpPr>
          <p:cNvPr id="3" name="TextBox 2">
            <a:extLst>
              <a:ext uri="{FF2B5EF4-FFF2-40B4-BE49-F238E27FC236}">
                <a16:creationId xmlns:a16="http://schemas.microsoft.com/office/drawing/2014/main" id="{4881C63D-FD65-4A0B-ECCF-B96B01F66B88}"/>
              </a:ext>
            </a:extLst>
          </p:cNvPr>
          <p:cNvSpPr txBox="1"/>
          <p:nvPr/>
        </p:nvSpPr>
        <p:spPr>
          <a:xfrm>
            <a:off x="3200400" y="234315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581FADB0-B94F-5E33-A922-029F7D5BB798}"/>
              </a:ext>
            </a:extLst>
          </p:cNvPr>
          <p:cNvSpPr txBox="1"/>
          <p:nvPr/>
        </p:nvSpPr>
        <p:spPr>
          <a:xfrm>
            <a:off x="3343275" y="248602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831052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C874499-60B4-4C6E-AFF5-0DAA39F73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4" descr="A bridge over a river with a city in the background&#10;&#10;Description automatically generated with low confidence">
            <a:extLst>
              <a:ext uri="{FF2B5EF4-FFF2-40B4-BE49-F238E27FC236}">
                <a16:creationId xmlns:a16="http://schemas.microsoft.com/office/drawing/2014/main" id="{6ADC85C4-9B3E-6C88-A59E-559AF6FED2D2}"/>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7684" t="23391" r="1407"/>
          <a:stretch/>
        </p:blipFill>
        <p:spPr>
          <a:xfrm>
            <a:off x="15" y="-16129"/>
            <a:ext cx="9143985" cy="5143493"/>
          </a:xfrm>
          <a:prstGeom prst="rect">
            <a:avLst/>
          </a:prstGeom>
        </p:spPr>
      </p:pic>
      <p:grpSp>
        <p:nvGrpSpPr>
          <p:cNvPr id="21" name="Group 20">
            <a:extLst>
              <a:ext uri="{FF2B5EF4-FFF2-40B4-BE49-F238E27FC236}">
                <a16:creationId xmlns:a16="http://schemas.microsoft.com/office/drawing/2014/main" id="{3831E381-6365-42E5-9777-A29F8C4AEF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1" y="340232"/>
            <a:ext cx="8474200" cy="73916"/>
            <a:chOff x="446534" y="453643"/>
            <a:chExt cx="11298933" cy="98554"/>
          </a:xfrm>
        </p:grpSpPr>
        <p:sp>
          <p:nvSpPr>
            <p:cNvPr id="22" name="Rectangle 21">
              <a:extLst>
                <a:ext uri="{FF2B5EF4-FFF2-40B4-BE49-F238E27FC236}">
                  <a16:creationId xmlns:a16="http://schemas.microsoft.com/office/drawing/2014/main" id="{A562B3DF-8A20-4637-A1C2-AC2A4A31D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86435DF0-E0E1-411C-BD50-B5981A895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EE7EF38A-F5F5-4122-98DA-86F3B5406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0211020A-0429-4CC8-A485-106B4F640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4"/>
            <a:ext cx="8447150" cy="2478600"/>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5108520-7DAF-E379-0A65-309D6619AA16}"/>
              </a:ext>
            </a:extLst>
          </p:cNvPr>
          <p:cNvSpPr>
            <a:spLocks noGrp="1"/>
          </p:cNvSpPr>
          <p:nvPr>
            <p:ph type="ctrTitle"/>
          </p:nvPr>
        </p:nvSpPr>
        <p:spPr>
          <a:xfrm>
            <a:off x="438150" y="2994174"/>
            <a:ext cx="8242905" cy="1106260"/>
          </a:xfrm>
        </p:spPr>
        <p:txBody>
          <a:bodyPr>
            <a:normAutofit/>
          </a:bodyPr>
          <a:lstStyle/>
          <a:p>
            <a:pPr algn="ctr"/>
            <a:r>
              <a:rPr lang="en-US" sz="3000" dirty="0">
                <a:solidFill>
                  <a:srgbClr val="FFFFFF"/>
                </a:solidFill>
              </a:rPr>
              <a:t>Combating fatal overdoses in hotspot communities</a:t>
            </a:r>
          </a:p>
        </p:txBody>
      </p:sp>
      <p:sp>
        <p:nvSpPr>
          <p:cNvPr id="3" name="Subtitle 2">
            <a:extLst>
              <a:ext uri="{FF2B5EF4-FFF2-40B4-BE49-F238E27FC236}">
                <a16:creationId xmlns:a16="http://schemas.microsoft.com/office/drawing/2014/main" id="{6AB6B292-30F8-A6EB-0ADD-680DF7960E68}"/>
              </a:ext>
            </a:extLst>
          </p:cNvPr>
          <p:cNvSpPr>
            <a:spLocks noGrp="1"/>
          </p:cNvSpPr>
          <p:nvPr>
            <p:ph type="subTitle" idx="1"/>
          </p:nvPr>
        </p:nvSpPr>
        <p:spPr>
          <a:xfrm>
            <a:off x="435895" y="4100434"/>
            <a:ext cx="8245160" cy="363617"/>
          </a:xfrm>
        </p:spPr>
        <p:txBody>
          <a:bodyPr>
            <a:normAutofit/>
          </a:bodyPr>
          <a:lstStyle/>
          <a:p>
            <a:pPr algn="ctr"/>
            <a:r>
              <a:rPr lang="en-US">
                <a:solidFill>
                  <a:srgbClr val="EBEBEB"/>
                </a:solidFill>
              </a:rPr>
              <a:t>A Data-Driven and Multidisciplinary Approach to ADDICTION RESPONSE</a:t>
            </a:r>
          </a:p>
          <a:p>
            <a:pPr algn="ctr"/>
            <a:endParaRPr lang="en-US">
              <a:solidFill>
                <a:srgbClr val="EBEBEB"/>
              </a:solidFill>
            </a:endParaRPr>
          </a:p>
        </p:txBody>
      </p:sp>
      <p:pic>
        <p:nvPicPr>
          <p:cNvPr id="7" name="Picture 6" descr="Logo&#10;&#10;Description automatically generated">
            <a:extLst>
              <a:ext uri="{FF2B5EF4-FFF2-40B4-BE49-F238E27FC236}">
                <a16:creationId xmlns:a16="http://schemas.microsoft.com/office/drawing/2014/main" id="{DCA92C1C-FE6B-76AB-3497-03A870A844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86" b="98254" l="1974" r="43129">
                        <a14:foregroundMark x1="13962" y1="13016" x2="5629" y2="35714"/>
                        <a14:foregroundMark x1="5629" y1="35714" x2="3436" y2="54286"/>
                        <a14:foregroundMark x1="3436" y1="54286" x2="3728" y2="65397"/>
                        <a14:foregroundMark x1="3728" y1="65397" x2="8772" y2="80794"/>
                        <a14:foregroundMark x1="8772" y1="80794" x2="21345" y2="93333"/>
                        <a14:foregroundMark x1="21345" y1="93333" x2="31725" y2="89206"/>
                        <a14:foregroundMark x1="31725" y1="89206" x2="36330" y2="83492"/>
                        <a14:foregroundMark x1="36330" y1="83492" x2="39254" y2="76349"/>
                        <a14:foregroundMark x1="39254" y1="76349" x2="40351" y2="58413"/>
                        <a14:foregroundMark x1="40351" y1="58413" x2="42836" y2="47937"/>
                        <a14:foregroundMark x1="42836" y1="47937" x2="37865" y2="26190"/>
                        <a14:foregroundMark x1="37865" y1="26190" x2="22880" y2="9206"/>
                        <a14:foregroundMark x1="22880" y1="9206" x2="18933" y2="10952"/>
                        <a14:foregroundMark x1="18933" y1="10952" x2="12061" y2="19524"/>
                        <a14:foregroundMark x1="12061" y1="19524" x2="7675" y2="50317"/>
                        <a14:foregroundMark x1="7675" y1="50317" x2="10015" y2="67302"/>
                        <a14:foregroundMark x1="10015" y1="67302" x2="16667" y2="83175"/>
                        <a14:foregroundMark x1="16667" y1="83175" x2="25146" y2="86667"/>
                        <a14:foregroundMark x1="25146" y1="86667" x2="35599" y2="66984"/>
                        <a14:foregroundMark x1="35599" y1="66984" x2="40789" y2="37619"/>
                        <a14:foregroundMark x1="40789" y1="37619" x2="35088" y2="26508"/>
                        <a14:foregroundMark x1="35088" y1="26508" x2="30409" y2="25714"/>
                        <a14:foregroundMark x1="30409" y1="25714" x2="25512" y2="16667"/>
                        <a14:foregroundMark x1="25512" y1="16667" x2="19152" y2="20952"/>
                        <a14:foregroundMark x1="19152" y1="20952" x2="14108" y2="32857"/>
                        <a14:foregroundMark x1="14108" y1="32857" x2="13231" y2="38095"/>
                        <a14:foregroundMark x1="11769" y1="11429" x2="11769" y2="11429"/>
                        <a14:foregroundMark x1="12281" y1="10476" x2="17982" y2="4762"/>
                        <a14:foregroundMark x1="17982" y1="4762" x2="23611" y2="2857"/>
                        <a14:foregroundMark x1="23611" y1="2857" x2="28363" y2="4286"/>
                        <a14:foregroundMark x1="28363" y1="4286" x2="32091" y2="9524"/>
                        <a14:foregroundMark x1="32091" y1="9524" x2="32529" y2="10476"/>
                        <a14:foregroundMark x1="33480" y1="10476" x2="39254" y2="18413"/>
                        <a14:foregroundMark x1="39254" y1="18413" x2="41813" y2="40635"/>
                        <a14:foregroundMark x1="32968" y1="90000" x2="32968" y2="90000"/>
                        <a14:foregroundMark x1="21930" y1="96984" x2="30336" y2="93968"/>
                        <a14:foregroundMark x1="30336" y1="93968" x2="37208" y2="84921"/>
                        <a14:foregroundMark x1="37208" y1="84921" x2="42836" y2="58571"/>
                        <a14:foregroundMark x1="42836" y1="58571" x2="43129" y2="43333"/>
                        <a14:foregroundMark x1="11988" y1="11111" x2="3289" y2="32063"/>
                        <a14:foregroundMark x1="3289" y1="32063" x2="1827" y2="45556"/>
                        <a14:foregroundMark x1="1827" y1="45556" x2="3436" y2="65556"/>
                        <a14:foregroundMark x1="3436" y1="65556" x2="11477" y2="90000"/>
                        <a14:foregroundMark x1="11477" y1="90000" x2="21857" y2="94921"/>
                        <a14:foregroundMark x1="21857" y1="94921" x2="31725" y2="89683"/>
                        <a14:foregroundMark x1="31725" y1="89683" x2="32456" y2="89048"/>
                        <a14:foregroundMark x1="2412" y1="33492" x2="1608" y2="44921"/>
                        <a14:foregroundMark x1="1608" y1="44921" x2="4094" y2="70476"/>
                        <a14:foregroundMark x1="4094" y1="70476" x2="6067" y2="78571"/>
                        <a14:foregroundMark x1="20614" y1="97619" x2="7822" y2="83175"/>
                        <a14:foregroundMark x1="7822" y1="83175" x2="4240" y2="73175"/>
                        <a14:foregroundMark x1="4240" y1="73175" x2="2193" y2="54286"/>
                        <a14:foregroundMark x1="2193" y1="54286" x2="1974" y2="43651"/>
                        <a14:foregroundMark x1="1974" y1="43651" x2="4605" y2="24444"/>
                        <a14:foregroundMark x1="4605" y1="24444" x2="7456" y2="16349"/>
                        <a14:foregroundMark x1="7456" y1="16349" x2="11915" y2="8889"/>
                        <a14:foregroundMark x1="11915" y1="8889" x2="17251" y2="5873"/>
                        <a14:foregroundMark x1="15936" y1="95556" x2="22295" y2="98254"/>
                        <a14:foregroundMark x1="22295" y1="98254" x2="27047" y2="96984"/>
                        <a14:backgroundMark x1="39254" y1="18254" x2="39254" y2="18254"/>
                      </a14:backgroundRemoval>
                    </a14:imgEffect>
                  </a14:imgLayer>
                </a14:imgProps>
              </a:ext>
              <a:ext uri="{28A0092B-C50C-407E-A947-70E740481C1C}">
                <a14:useLocalDpi xmlns:a14="http://schemas.microsoft.com/office/drawing/2010/main" val="0"/>
              </a:ext>
            </a:extLst>
          </a:blip>
          <a:srcRect r="53859"/>
          <a:stretch/>
        </p:blipFill>
        <p:spPr>
          <a:xfrm>
            <a:off x="3679864" y="1457077"/>
            <a:ext cx="1617693" cy="1614584"/>
          </a:xfrm>
          <a:prstGeom prst="rect">
            <a:avLst/>
          </a:prstGeom>
        </p:spPr>
      </p:pic>
    </p:spTree>
    <p:extLst>
      <p:ext uri="{BB962C8B-B14F-4D97-AF65-F5344CB8AC3E}">
        <p14:creationId xmlns:p14="http://schemas.microsoft.com/office/powerpoint/2010/main" val="2319286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33" name="Rectangle 1032">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35" name="Rectangle 1034">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37" name="Rectangle 1036">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4"/>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039" name="Rectangle 1038">
            <a:extLst>
              <a:ext uri="{FF2B5EF4-FFF2-40B4-BE49-F238E27FC236}">
                <a16:creationId xmlns:a16="http://schemas.microsoft.com/office/drawing/2014/main" id="{5C6FAB9F-E173-4BA1-8DAC-4742FEDDA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2925"/>
            <a:ext cx="9144000" cy="46005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41" name="Rectangle 1040">
            <a:extLst>
              <a:ext uri="{FF2B5EF4-FFF2-40B4-BE49-F238E27FC236}">
                <a16:creationId xmlns:a16="http://schemas.microsoft.com/office/drawing/2014/main" id="{59930553-8A16-4FA3-8A1A-F5B8897C2E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733" y="2088760"/>
            <a:ext cx="2777159" cy="2702052"/>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26" name="Picture 2" descr="A person smiling for the camera&#10;&#10;Description automatically generated with low confidence">
            <a:extLst>
              <a:ext uri="{FF2B5EF4-FFF2-40B4-BE49-F238E27FC236}">
                <a16:creationId xmlns:a16="http://schemas.microsoft.com/office/drawing/2014/main" id="{A6CFA3AD-DC9C-493C-26EE-6861F5DDAE3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81677" y="2338681"/>
            <a:ext cx="1575718" cy="22022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olice officer standing next to a lamp post&#10;&#10;Description automatically generated with medium confidence">
            <a:extLst>
              <a:ext uri="{FF2B5EF4-FFF2-40B4-BE49-F238E27FC236}">
                <a16:creationId xmlns:a16="http://schemas.microsoft.com/office/drawing/2014/main" id="{D1083866-1925-74FB-877B-6E951EA9C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204" y="2348542"/>
            <a:ext cx="1943449" cy="2202209"/>
          </a:xfrm>
          <a:prstGeom prst="rect">
            <a:avLst/>
          </a:prstGeom>
        </p:spPr>
      </p:pic>
      <p:sp>
        <p:nvSpPr>
          <p:cNvPr id="1043" name="Rectangle 1042">
            <a:extLst>
              <a:ext uri="{FF2B5EF4-FFF2-40B4-BE49-F238E27FC236}">
                <a16:creationId xmlns:a16="http://schemas.microsoft.com/office/drawing/2014/main" id="{C6878A0A-6575-4B20-BF8C-DB69BB868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0956" y="2090158"/>
            <a:ext cx="2777159" cy="2702052"/>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4" descr="A close-up of a person smiling&#10;&#10;Description automatically generated">
            <a:extLst>
              <a:ext uri="{FF2B5EF4-FFF2-40B4-BE49-F238E27FC236}">
                <a16:creationId xmlns:a16="http://schemas.microsoft.com/office/drawing/2014/main" id="{D5FB6FF8-0777-C50A-1263-66B914F3A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487" y="2385107"/>
            <a:ext cx="2202209" cy="2202209"/>
          </a:xfrm>
          <a:prstGeom prst="rect">
            <a:avLst/>
          </a:prstGeom>
        </p:spPr>
      </p:pic>
      <p:sp>
        <p:nvSpPr>
          <p:cNvPr id="1045" name="Rectangle 1044">
            <a:extLst>
              <a:ext uri="{FF2B5EF4-FFF2-40B4-BE49-F238E27FC236}">
                <a16:creationId xmlns:a16="http://schemas.microsoft.com/office/drawing/2014/main" id="{962A4B40-93B3-4B94-8D5C-D666BA6206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7179" y="2092954"/>
            <a:ext cx="2777159" cy="2702052"/>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76B5B8F5-01AF-1729-E4B3-17C579040879}"/>
              </a:ext>
            </a:extLst>
          </p:cNvPr>
          <p:cNvSpPr txBox="1"/>
          <p:nvPr/>
        </p:nvSpPr>
        <p:spPr>
          <a:xfrm>
            <a:off x="334733" y="989886"/>
            <a:ext cx="2777159" cy="577081"/>
          </a:xfrm>
          <a:prstGeom prst="rect">
            <a:avLst/>
          </a:prstGeom>
          <a:noFill/>
        </p:spPr>
        <p:txBody>
          <a:bodyPr wrap="square" rtlCol="0">
            <a:spAutoFit/>
          </a:bodyPr>
          <a:lstStyle/>
          <a:p>
            <a:pPr algn="ctr"/>
            <a:r>
              <a:rPr lang="en-US" sz="1050" b="1"/>
              <a:t>Chief Tom Synan</a:t>
            </a:r>
          </a:p>
          <a:p>
            <a:pPr algn="ctr"/>
            <a:r>
              <a:rPr lang="en-US" sz="1050"/>
              <a:t>Interdiction Committee</a:t>
            </a:r>
          </a:p>
          <a:p>
            <a:pPr algn="ctr"/>
            <a:r>
              <a:rPr lang="en-US" sz="1050"/>
              <a:t>Village of Newtown Police Chief</a:t>
            </a:r>
          </a:p>
        </p:txBody>
      </p:sp>
      <p:sp>
        <p:nvSpPr>
          <p:cNvPr id="10" name="TextBox 9">
            <a:extLst>
              <a:ext uri="{FF2B5EF4-FFF2-40B4-BE49-F238E27FC236}">
                <a16:creationId xmlns:a16="http://schemas.microsoft.com/office/drawing/2014/main" id="{66FEABEE-5A32-0E25-859E-CEFBB79F0316}"/>
              </a:ext>
            </a:extLst>
          </p:cNvPr>
          <p:cNvSpPr txBox="1"/>
          <p:nvPr/>
        </p:nvSpPr>
        <p:spPr>
          <a:xfrm>
            <a:off x="3189507" y="965484"/>
            <a:ext cx="2777159" cy="738664"/>
          </a:xfrm>
          <a:prstGeom prst="rect">
            <a:avLst/>
          </a:prstGeom>
          <a:noFill/>
        </p:spPr>
        <p:txBody>
          <a:bodyPr wrap="square" rtlCol="0">
            <a:spAutoFit/>
          </a:bodyPr>
          <a:lstStyle/>
          <a:p>
            <a:pPr algn="ctr"/>
            <a:r>
              <a:rPr lang="en-US" sz="1050" b="1"/>
              <a:t>Meagan Guthrie</a:t>
            </a:r>
          </a:p>
          <a:p>
            <a:pPr algn="ctr"/>
            <a:r>
              <a:rPr lang="en-US" sz="1050"/>
              <a:t>Director</a:t>
            </a:r>
          </a:p>
          <a:p>
            <a:pPr algn="ctr"/>
            <a:r>
              <a:rPr lang="en-US" sz="1050"/>
              <a:t>Hamilton County Office of Addiction Response</a:t>
            </a:r>
          </a:p>
          <a:p>
            <a:pPr algn="ctr"/>
            <a:endParaRPr lang="en-US" sz="1050"/>
          </a:p>
        </p:txBody>
      </p:sp>
      <p:sp>
        <p:nvSpPr>
          <p:cNvPr id="11" name="TextBox 10">
            <a:extLst>
              <a:ext uri="{FF2B5EF4-FFF2-40B4-BE49-F238E27FC236}">
                <a16:creationId xmlns:a16="http://schemas.microsoft.com/office/drawing/2014/main" id="{25FC98E9-D580-213A-43DA-E57B2E731E58}"/>
              </a:ext>
            </a:extLst>
          </p:cNvPr>
          <p:cNvSpPr txBox="1"/>
          <p:nvPr/>
        </p:nvSpPr>
        <p:spPr>
          <a:xfrm>
            <a:off x="6027179" y="988485"/>
            <a:ext cx="2777159" cy="577081"/>
          </a:xfrm>
          <a:prstGeom prst="rect">
            <a:avLst/>
          </a:prstGeom>
          <a:noFill/>
        </p:spPr>
        <p:txBody>
          <a:bodyPr wrap="square" rtlCol="0">
            <a:spAutoFit/>
          </a:bodyPr>
          <a:lstStyle/>
          <a:p>
            <a:pPr algn="ctr"/>
            <a:r>
              <a:rPr lang="en-US" sz="1050" b="1"/>
              <a:t>Kelly Firesheets</a:t>
            </a:r>
          </a:p>
          <a:p>
            <a:pPr algn="ctr"/>
            <a:r>
              <a:rPr lang="en-US" sz="1050"/>
              <a:t>VP of Strategy and Partnerships</a:t>
            </a:r>
          </a:p>
          <a:p>
            <a:pPr algn="ctr"/>
            <a:r>
              <a:rPr lang="en-US" sz="1050"/>
              <a:t>Cordata Healthcare Innovations</a:t>
            </a:r>
          </a:p>
        </p:txBody>
      </p:sp>
    </p:spTree>
    <p:extLst>
      <p:ext uri="{BB962C8B-B14F-4D97-AF65-F5344CB8AC3E}">
        <p14:creationId xmlns:p14="http://schemas.microsoft.com/office/powerpoint/2010/main" val="2179464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CA502-BF47-1213-3A62-0E6110CA35B6}"/>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4E7D9B2E-E607-598D-A5A4-F195A83E25BF}"/>
              </a:ext>
            </a:extLst>
          </p:cNvPr>
          <p:cNvSpPr>
            <a:spLocks noGrp="1"/>
          </p:cNvSpPr>
          <p:nvPr>
            <p:ph idx="1"/>
          </p:nvPr>
        </p:nvSpPr>
        <p:spPr/>
        <p:txBody>
          <a:bodyPr>
            <a:normAutofit/>
          </a:bodyPr>
          <a:lstStyle/>
          <a:p>
            <a:r>
              <a:rPr lang="en-US"/>
              <a:t>Gain an understanding of the multidisciplinary approach to combating fatal overdoses in hotspot neighborhoods, including the role of cross-sector planning and collaboration.</a:t>
            </a:r>
          </a:p>
          <a:p>
            <a:r>
              <a:rPr lang="en-US"/>
              <a:t>Learn how to identify and catalog services in target areas using innovative methods</a:t>
            </a:r>
          </a:p>
          <a:p>
            <a:r>
              <a:rPr lang="en-US" b="0" i="0">
                <a:solidFill>
                  <a:srgbClr val="374151"/>
                </a:solidFill>
                <a:effectLst/>
                <a:latin typeface="Söhne"/>
              </a:rPr>
              <a:t>Explore strategies for developing a coordinated pathway to care by maximizing outreach data and leveraging sharing mechanisms.</a:t>
            </a:r>
            <a:endParaRPr lang="en-US"/>
          </a:p>
          <a:p>
            <a:r>
              <a:rPr lang="en-US"/>
              <a:t>Discover key metrics of success in addiction response initiatives, such as overdose death reduction rates, and understand how data-driven approaches can inform and evaluate the effectiveness of interventions.</a:t>
            </a:r>
          </a:p>
        </p:txBody>
      </p:sp>
      <p:pic>
        <p:nvPicPr>
          <p:cNvPr id="4" name="Picture 3" descr="Logo&#10;&#10;Description automatically generated">
            <a:extLst>
              <a:ext uri="{FF2B5EF4-FFF2-40B4-BE49-F238E27FC236}">
                <a16:creationId xmlns:a16="http://schemas.microsoft.com/office/drawing/2014/main" id="{CCF5B563-A7B6-D004-E9B8-E6CEBB0CF28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286" b="98254" l="1974" r="43129">
                        <a14:foregroundMark x1="13962" y1="13016" x2="5629" y2="35714"/>
                        <a14:foregroundMark x1="5629" y1="35714" x2="3436" y2="54286"/>
                        <a14:foregroundMark x1="3436" y1="54286" x2="3728" y2="65397"/>
                        <a14:foregroundMark x1="3728" y1="65397" x2="8772" y2="80794"/>
                        <a14:foregroundMark x1="8772" y1="80794" x2="21345" y2="93333"/>
                        <a14:foregroundMark x1="21345" y1="93333" x2="31725" y2="89206"/>
                        <a14:foregroundMark x1="31725" y1="89206" x2="36330" y2="83492"/>
                        <a14:foregroundMark x1="36330" y1="83492" x2="39254" y2="76349"/>
                        <a14:foregroundMark x1="39254" y1="76349" x2="40351" y2="58413"/>
                        <a14:foregroundMark x1="40351" y1="58413" x2="42836" y2="47937"/>
                        <a14:foregroundMark x1="42836" y1="47937" x2="37865" y2="26190"/>
                        <a14:foregroundMark x1="37865" y1="26190" x2="22880" y2="9206"/>
                        <a14:foregroundMark x1="22880" y1="9206" x2="18933" y2="10952"/>
                        <a14:foregroundMark x1="18933" y1="10952" x2="12061" y2="19524"/>
                        <a14:foregroundMark x1="12061" y1="19524" x2="7675" y2="50317"/>
                        <a14:foregroundMark x1="7675" y1="50317" x2="10015" y2="67302"/>
                        <a14:foregroundMark x1="10015" y1="67302" x2="16667" y2="83175"/>
                        <a14:foregroundMark x1="16667" y1="83175" x2="25146" y2="86667"/>
                        <a14:foregroundMark x1="25146" y1="86667" x2="35599" y2="66984"/>
                        <a14:foregroundMark x1="35599" y1="66984" x2="40789" y2="37619"/>
                        <a14:foregroundMark x1="40789" y1="37619" x2="35088" y2="26508"/>
                        <a14:foregroundMark x1="35088" y1="26508" x2="30409" y2="25714"/>
                        <a14:foregroundMark x1="30409" y1="25714" x2="25512" y2="16667"/>
                        <a14:foregroundMark x1="25512" y1="16667" x2="19152" y2="20952"/>
                        <a14:foregroundMark x1="19152" y1="20952" x2="14108" y2="32857"/>
                        <a14:foregroundMark x1="14108" y1="32857" x2="13231" y2="38095"/>
                        <a14:foregroundMark x1="11769" y1="11429" x2="11769" y2="11429"/>
                        <a14:foregroundMark x1="12281" y1="10476" x2="17982" y2="4762"/>
                        <a14:foregroundMark x1="17982" y1="4762" x2="23611" y2="2857"/>
                        <a14:foregroundMark x1="23611" y1="2857" x2="28363" y2="4286"/>
                        <a14:foregroundMark x1="28363" y1="4286" x2="32091" y2="9524"/>
                        <a14:foregroundMark x1="32091" y1="9524" x2="32529" y2="10476"/>
                        <a14:foregroundMark x1="33480" y1="10476" x2="39254" y2="18413"/>
                        <a14:foregroundMark x1="39254" y1="18413" x2="41813" y2="40635"/>
                        <a14:foregroundMark x1="32968" y1="90000" x2="32968" y2="90000"/>
                        <a14:foregroundMark x1="21930" y1="96984" x2="30336" y2="93968"/>
                        <a14:foregroundMark x1="30336" y1="93968" x2="37208" y2="84921"/>
                        <a14:foregroundMark x1="37208" y1="84921" x2="42836" y2="58571"/>
                        <a14:foregroundMark x1="42836" y1="58571" x2="43129" y2="43333"/>
                        <a14:foregroundMark x1="11988" y1="11111" x2="3289" y2="32063"/>
                        <a14:foregroundMark x1="3289" y1="32063" x2="1827" y2="45556"/>
                        <a14:foregroundMark x1="1827" y1="45556" x2="3436" y2="65556"/>
                        <a14:foregroundMark x1="3436" y1="65556" x2="11477" y2="90000"/>
                        <a14:foregroundMark x1="11477" y1="90000" x2="21857" y2="94921"/>
                        <a14:foregroundMark x1="21857" y1="94921" x2="31725" y2="89683"/>
                        <a14:foregroundMark x1="31725" y1="89683" x2="32456" y2="89048"/>
                        <a14:foregroundMark x1="2412" y1="33492" x2="1608" y2="44921"/>
                        <a14:foregroundMark x1="1608" y1="44921" x2="4094" y2="70476"/>
                        <a14:foregroundMark x1="4094" y1="70476" x2="6067" y2="78571"/>
                        <a14:foregroundMark x1="20614" y1="97619" x2="7822" y2="83175"/>
                        <a14:foregroundMark x1="7822" y1="83175" x2="4240" y2="73175"/>
                        <a14:foregroundMark x1="4240" y1="73175" x2="2193" y2="54286"/>
                        <a14:foregroundMark x1="2193" y1="54286" x2="1974" y2="43651"/>
                        <a14:foregroundMark x1="1974" y1="43651" x2="4605" y2="24444"/>
                        <a14:foregroundMark x1="4605" y1="24444" x2="7456" y2="16349"/>
                        <a14:foregroundMark x1="7456" y1="16349" x2="11915" y2="8889"/>
                        <a14:foregroundMark x1="11915" y1="8889" x2="17251" y2="5873"/>
                        <a14:foregroundMark x1="15936" y1="95556" x2="22295" y2="98254"/>
                        <a14:foregroundMark x1="22295" y1="98254" x2="27047" y2="96984"/>
                        <a14:backgroundMark x1="39254" y1="18254" x2="39254" y2="18254"/>
                      </a14:backgroundRemoval>
                    </a14:imgEffect>
                  </a14:imgLayer>
                </a14:imgProps>
              </a:ext>
              <a:ext uri="{28A0092B-C50C-407E-A947-70E740481C1C}">
                <a14:useLocalDpi xmlns:a14="http://schemas.microsoft.com/office/drawing/2010/main" val="0"/>
              </a:ext>
            </a:extLst>
          </a:blip>
          <a:srcRect r="53859"/>
          <a:stretch/>
        </p:blipFill>
        <p:spPr>
          <a:xfrm>
            <a:off x="7953031" y="526617"/>
            <a:ext cx="761815" cy="760351"/>
          </a:xfrm>
          <a:prstGeom prst="rect">
            <a:avLst/>
          </a:prstGeom>
        </p:spPr>
      </p:pic>
    </p:spTree>
    <p:extLst>
      <p:ext uri="{BB962C8B-B14F-4D97-AF65-F5344CB8AC3E}">
        <p14:creationId xmlns:p14="http://schemas.microsoft.com/office/powerpoint/2010/main" val="734111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92991-91B1-699B-7082-6C5B35139794}"/>
              </a:ext>
            </a:extLst>
          </p:cNvPr>
          <p:cNvSpPr>
            <a:spLocks noGrp="1"/>
          </p:cNvSpPr>
          <p:nvPr>
            <p:ph type="title" idx="4294967295"/>
          </p:nvPr>
        </p:nvSpPr>
        <p:spPr>
          <a:xfrm>
            <a:off x="0" y="2282429"/>
            <a:ext cx="8272463" cy="1123950"/>
          </a:xfrm>
        </p:spPr>
        <p:txBody>
          <a:bodyPr/>
          <a:lstStyle/>
          <a:p>
            <a:r>
              <a:rPr lang="en-US"/>
              <a:t>Hamilton county addiction response coalition</a:t>
            </a:r>
          </a:p>
        </p:txBody>
      </p:sp>
      <p:pic>
        <p:nvPicPr>
          <p:cNvPr id="4" name="Picture 3" descr="A picture containing bottle, sitting&#10;&#10;Description automatically generated">
            <a:extLst>
              <a:ext uri="{FF2B5EF4-FFF2-40B4-BE49-F238E27FC236}">
                <a16:creationId xmlns:a16="http://schemas.microsoft.com/office/drawing/2014/main" id="{0FDD38E8-BA61-96FE-4AFE-4103FCB57F4F}"/>
              </a:ext>
            </a:extLst>
          </p:cNvPr>
          <p:cNvPicPr>
            <a:picLocks noChangeAspect="1"/>
          </p:cNvPicPr>
          <p:nvPr/>
        </p:nvPicPr>
        <p:blipFill>
          <a:blip r:embed="rId3"/>
          <a:stretch>
            <a:fillRect/>
          </a:stretch>
        </p:blipFill>
        <p:spPr>
          <a:xfrm>
            <a:off x="315967" y="1389797"/>
            <a:ext cx="8512067" cy="2363906"/>
          </a:xfrm>
          <a:prstGeom prst="rect">
            <a:avLst/>
          </a:prstGeom>
        </p:spPr>
      </p:pic>
    </p:spTree>
    <p:extLst>
      <p:ext uri="{BB962C8B-B14F-4D97-AF65-F5344CB8AC3E}">
        <p14:creationId xmlns:p14="http://schemas.microsoft.com/office/powerpoint/2010/main" val="1550418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6323-3908-2A6C-225C-5DB9741A3C22}"/>
              </a:ext>
            </a:extLst>
          </p:cNvPr>
          <p:cNvSpPr>
            <a:spLocks noGrp="1"/>
          </p:cNvSpPr>
          <p:nvPr>
            <p:ph type="title"/>
          </p:nvPr>
        </p:nvSpPr>
        <p:spPr/>
        <p:txBody>
          <a:bodyPr/>
          <a:lstStyle/>
          <a:p>
            <a:r>
              <a:rPr lang="en-US"/>
              <a:t>HC ARC</a:t>
            </a:r>
          </a:p>
        </p:txBody>
      </p:sp>
      <p:sp>
        <p:nvSpPr>
          <p:cNvPr id="3" name="Content Placeholder 2">
            <a:extLst>
              <a:ext uri="{FF2B5EF4-FFF2-40B4-BE49-F238E27FC236}">
                <a16:creationId xmlns:a16="http://schemas.microsoft.com/office/drawing/2014/main" id="{0CB28DD6-D759-9938-CF34-73ED27ED1EA5}"/>
              </a:ext>
            </a:extLst>
          </p:cNvPr>
          <p:cNvSpPr>
            <a:spLocks noGrp="1"/>
          </p:cNvSpPr>
          <p:nvPr>
            <p:ph idx="1"/>
          </p:nvPr>
        </p:nvSpPr>
        <p:spPr/>
        <p:txBody>
          <a:bodyPr>
            <a:normAutofit fontScale="92500" lnSpcReduction="20000"/>
          </a:bodyPr>
          <a:lstStyle/>
          <a:p>
            <a:r>
              <a:rPr lang="en-US" sz="2400"/>
              <a:t>Founded by Commissioner Greg Hartman as the Hamilton County Heroin Coalition (HCHC) in 2015 as a state of emergency response to the Heroin Epidemic. </a:t>
            </a:r>
          </a:p>
          <a:p>
            <a:r>
              <a:rPr lang="en-US" sz="2400"/>
              <a:t>Commissioner Denise Driehaus has served as Executive Chair since joining the Board of County Commissioners in 2016. </a:t>
            </a:r>
          </a:p>
          <a:p>
            <a:r>
              <a:rPr lang="en-US" sz="2400"/>
              <a:t>In early 2020, we changed our name to </a:t>
            </a:r>
            <a:r>
              <a:rPr lang="en-US" sz="2400" i="1"/>
              <a:t>Addiction Response </a:t>
            </a:r>
            <a:r>
              <a:rPr lang="en-US" sz="2400"/>
              <a:t>Coalition to reflect the comprehensive work of the Coalition, not for a particular drug but combatting the addiction crisis itself. </a:t>
            </a:r>
          </a:p>
          <a:p>
            <a:pPr marL="0" indent="0">
              <a:buNone/>
            </a:pPr>
            <a:endParaRPr lang="en-US"/>
          </a:p>
        </p:txBody>
      </p:sp>
      <p:pic>
        <p:nvPicPr>
          <p:cNvPr id="6" name="Picture 5" descr="Logo&#10;&#10;Description automatically generated">
            <a:extLst>
              <a:ext uri="{FF2B5EF4-FFF2-40B4-BE49-F238E27FC236}">
                <a16:creationId xmlns:a16="http://schemas.microsoft.com/office/drawing/2014/main" id="{41477C59-17A4-B398-D20D-C947D011947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6" b="98254" l="1974" r="43129">
                        <a14:foregroundMark x1="13962" y1="13016" x2="5629" y2="35714"/>
                        <a14:foregroundMark x1="5629" y1="35714" x2="3436" y2="54286"/>
                        <a14:foregroundMark x1="3436" y1="54286" x2="3728" y2="65397"/>
                        <a14:foregroundMark x1="3728" y1="65397" x2="8772" y2="80794"/>
                        <a14:foregroundMark x1="8772" y1="80794" x2="21345" y2="93333"/>
                        <a14:foregroundMark x1="21345" y1="93333" x2="31725" y2="89206"/>
                        <a14:foregroundMark x1="31725" y1="89206" x2="36330" y2="83492"/>
                        <a14:foregroundMark x1="36330" y1="83492" x2="39254" y2="76349"/>
                        <a14:foregroundMark x1="39254" y1="76349" x2="40351" y2="58413"/>
                        <a14:foregroundMark x1="40351" y1="58413" x2="42836" y2="47937"/>
                        <a14:foregroundMark x1="42836" y1="47937" x2="37865" y2="26190"/>
                        <a14:foregroundMark x1="37865" y1="26190" x2="22880" y2="9206"/>
                        <a14:foregroundMark x1="22880" y1="9206" x2="18933" y2="10952"/>
                        <a14:foregroundMark x1="18933" y1="10952" x2="12061" y2="19524"/>
                        <a14:foregroundMark x1="12061" y1="19524" x2="7675" y2="50317"/>
                        <a14:foregroundMark x1="7675" y1="50317" x2="10015" y2="67302"/>
                        <a14:foregroundMark x1="10015" y1="67302" x2="16667" y2="83175"/>
                        <a14:foregroundMark x1="16667" y1="83175" x2="25146" y2="86667"/>
                        <a14:foregroundMark x1="25146" y1="86667" x2="35599" y2="66984"/>
                        <a14:foregroundMark x1="35599" y1="66984" x2="40789" y2="37619"/>
                        <a14:foregroundMark x1="40789" y1="37619" x2="35088" y2="26508"/>
                        <a14:foregroundMark x1="35088" y1="26508" x2="30409" y2="25714"/>
                        <a14:foregroundMark x1="30409" y1="25714" x2="25512" y2="16667"/>
                        <a14:foregroundMark x1="25512" y1="16667" x2="19152" y2="20952"/>
                        <a14:foregroundMark x1="19152" y1="20952" x2="14108" y2="32857"/>
                        <a14:foregroundMark x1="14108" y1="32857" x2="13231" y2="38095"/>
                        <a14:foregroundMark x1="11769" y1="11429" x2="11769" y2="11429"/>
                        <a14:foregroundMark x1="12281" y1="10476" x2="17982" y2="4762"/>
                        <a14:foregroundMark x1="17982" y1="4762" x2="23611" y2="2857"/>
                        <a14:foregroundMark x1="23611" y1="2857" x2="28363" y2="4286"/>
                        <a14:foregroundMark x1="28363" y1="4286" x2="32091" y2="9524"/>
                        <a14:foregroundMark x1="32091" y1="9524" x2="32529" y2="10476"/>
                        <a14:foregroundMark x1="33480" y1="10476" x2="39254" y2="18413"/>
                        <a14:foregroundMark x1="39254" y1="18413" x2="41813" y2="40635"/>
                        <a14:foregroundMark x1="32968" y1="90000" x2="32968" y2="90000"/>
                        <a14:foregroundMark x1="21930" y1="96984" x2="30336" y2="93968"/>
                        <a14:foregroundMark x1="30336" y1="93968" x2="37208" y2="84921"/>
                        <a14:foregroundMark x1="37208" y1="84921" x2="42836" y2="58571"/>
                        <a14:foregroundMark x1="42836" y1="58571" x2="43129" y2="43333"/>
                        <a14:foregroundMark x1="11988" y1="11111" x2="3289" y2="32063"/>
                        <a14:foregroundMark x1="3289" y1="32063" x2="1827" y2="45556"/>
                        <a14:foregroundMark x1="1827" y1="45556" x2="3436" y2="65556"/>
                        <a14:foregroundMark x1="3436" y1="65556" x2="11477" y2="90000"/>
                        <a14:foregroundMark x1="11477" y1="90000" x2="21857" y2="94921"/>
                        <a14:foregroundMark x1="21857" y1="94921" x2="31725" y2="89683"/>
                        <a14:foregroundMark x1="31725" y1="89683" x2="32456" y2="89048"/>
                        <a14:foregroundMark x1="2412" y1="33492" x2="1608" y2="44921"/>
                        <a14:foregroundMark x1="1608" y1="44921" x2="4094" y2="70476"/>
                        <a14:foregroundMark x1="4094" y1="70476" x2="6067" y2="78571"/>
                        <a14:foregroundMark x1="20614" y1="97619" x2="7822" y2="83175"/>
                        <a14:foregroundMark x1="7822" y1="83175" x2="4240" y2="73175"/>
                        <a14:foregroundMark x1="4240" y1="73175" x2="2193" y2="54286"/>
                        <a14:foregroundMark x1="2193" y1="54286" x2="1974" y2="43651"/>
                        <a14:foregroundMark x1="1974" y1="43651" x2="4605" y2="24444"/>
                        <a14:foregroundMark x1="4605" y1="24444" x2="7456" y2="16349"/>
                        <a14:foregroundMark x1="7456" y1="16349" x2="11915" y2="8889"/>
                        <a14:foregroundMark x1="11915" y1="8889" x2="17251" y2="5873"/>
                        <a14:foregroundMark x1="15936" y1="95556" x2="22295" y2="98254"/>
                        <a14:foregroundMark x1="22295" y1="98254" x2="27047" y2="96984"/>
                        <a14:backgroundMark x1="39254" y1="18254" x2="39254" y2="18254"/>
                      </a14:backgroundRemoval>
                    </a14:imgEffect>
                  </a14:imgLayer>
                </a14:imgProps>
              </a:ext>
              <a:ext uri="{28A0092B-C50C-407E-A947-70E740481C1C}">
                <a14:useLocalDpi xmlns:a14="http://schemas.microsoft.com/office/drawing/2010/main" val="0"/>
              </a:ext>
            </a:extLst>
          </a:blip>
          <a:srcRect r="53859"/>
          <a:stretch/>
        </p:blipFill>
        <p:spPr>
          <a:xfrm>
            <a:off x="7953031" y="526617"/>
            <a:ext cx="761815" cy="760351"/>
          </a:xfrm>
          <a:prstGeom prst="rect">
            <a:avLst/>
          </a:prstGeom>
        </p:spPr>
      </p:pic>
    </p:spTree>
    <p:extLst>
      <p:ext uri="{BB962C8B-B14F-4D97-AF65-F5344CB8AC3E}">
        <p14:creationId xmlns:p14="http://schemas.microsoft.com/office/powerpoint/2010/main" val="1049501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2417CDDB-CA9E-AD38-5D38-2F94F430E6BD}"/>
              </a:ext>
            </a:extLst>
          </p:cNvPr>
          <p:cNvPicPr>
            <a:picLocks noChangeAspect="1"/>
          </p:cNvPicPr>
          <p:nvPr/>
        </p:nvPicPr>
        <p:blipFill rotWithShape="1">
          <a:blip r:embed="rId2">
            <a:extLst>
              <a:ext uri="{28A0092B-C50C-407E-A947-70E740481C1C}">
                <a14:useLocalDpi xmlns:a14="http://schemas.microsoft.com/office/drawing/2010/main" val="0"/>
              </a:ext>
            </a:extLst>
          </a:blip>
          <a:srcRect l="51986" t="22319" r="22888" b="20773"/>
          <a:stretch/>
        </p:blipFill>
        <p:spPr>
          <a:xfrm>
            <a:off x="5140209" y="437323"/>
            <a:ext cx="3208661" cy="4666421"/>
          </a:xfrm>
          <a:prstGeom prst="rect">
            <a:avLst/>
          </a:prstGeom>
        </p:spPr>
      </p:pic>
      <p:pic>
        <p:nvPicPr>
          <p:cNvPr id="3" name="Picture 2" descr="Diagram, schematic&#10;&#10;Description automatically generated">
            <a:extLst>
              <a:ext uri="{FF2B5EF4-FFF2-40B4-BE49-F238E27FC236}">
                <a16:creationId xmlns:a16="http://schemas.microsoft.com/office/drawing/2014/main" id="{77679B1A-B1E9-9F3C-2372-71ED66746AE1}"/>
              </a:ext>
            </a:extLst>
          </p:cNvPr>
          <p:cNvPicPr>
            <a:picLocks noChangeAspect="1"/>
          </p:cNvPicPr>
          <p:nvPr/>
        </p:nvPicPr>
        <p:blipFill rotWithShape="1">
          <a:blip r:embed="rId3">
            <a:extLst>
              <a:ext uri="{28A0092B-C50C-407E-A947-70E740481C1C}">
                <a14:useLocalDpi xmlns:a14="http://schemas.microsoft.com/office/drawing/2010/main" val="0"/>
              </a:ext>
            </a:extLst>
          </a:blip>
          <a:srcRect l="5878" t="15418" r="6193" b="3124"/>
          <a:stretch/>
        </p:blipFill>
        <p:spPr>
          <a:xfrm>
            <a:off x="334900" y="1474357"/>
            <a:ext cx="4197324" cy="2592350"/>
          </a:xfrm>
          <a:prstGeom prst="rect">
            <a:avLst/>
          </a:prstGeom>
        </p:spPr>
      </p:pic>
    </p:spTree>
    <p:extLst>
      <p:ext uri="{BB962C8B-B14F-4D97-AF65-F5344CB8AC3E}">
        <p14:creationId xmlns:p14="http://schemas.microsoft.com/office/powerpoint/2010/main" val="986094935"/>
      </p:ext>
    </p:extLst>
  </p:cSld>
  <p:clrMapOvr>
    <a:masterClrMapping/>
  </p:clrMapOvr>
</p:sld>
</file>

<file path=ppt/theme/theme1.xml><?xml version="1.0" encoding="utf-8"?>
<a:theme xmlns:a="http://schemas.openxmlformats.org/drawingml/2006/main" name="Camden Coalition">
  <a:themeElements>
    <a:clrScheme name="WWIM Camden">
      <a:dk1>
        <a:srgbClr val="2C2C2C"/>
      </a:dk1>
      <a:lt1>
        <a:srgbClr val="FFFFFF"/>
      </a:lt1>
      <a:dk2>
        <a:srgbClr val="192141"/>
      </a:dk2>
      <a:lt2>
        <a:srgbClr val="D8D8D8"/>
      </a:lt2>
      <a:accent1>
        <a:srgbClr val="293666"/>
      </a:accent1>
      <a:accent2>
        <a:srgbClr val="E8AB30"/>
      </a:accent2>
      <a:accent3>
        <a:srgbClr val="3CAB7F"/>
      </a:accent3>
      <a:accent4>
        <a:srgbClr val="AB4381"/>
      </a:accent4>
      <a:accent5>
        <a:srgbClr val="EB615B"/>
      </a:accent5>
      <a:accent6>
        <a:srgbClr val="0388A6"/>
      </a:accent6>
      <a:hlink>
        <a:srgbClr val="7F7F7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mden theme v4">
  <a:themeElements>
    <a:clrScheme name="Camden Coalition">
      <a:dk1>
        <a:srgbClr val="293666"/>
      </a:dk1>
      <a:lt1>
        <a:sysClr val="window" lastClr="FFFFFF"/>
      </a:lt1>
      <a:dk2>
        <a:srgbClr val="293666"/>
      </a:dk2>
      <a:lt2>
        <a:srgbClr val="FFFFFF"/>
      </a:lt2>
      <a:accent1>
        <a:srgbClr val="293666"/>
      </a:accent1>
      <a:accent2>
        <a:srgbClr val="E8AB30"/>
      </a:accent2>
      <a:accent3>
        <a:srgbClr val="3CAB7F"/>
      </a:accent3>
      <a:accent4>
        <a:srgbClr val="AB4381"/>
      </a:accent4>
      <a:accent5>
        <a:srgbClr val="EB615B"/>
      </a:accent5>
      <a:accent6>
        <a:srgbClr val="0388A6"/>
      </a:accent6>
      <a:hlink>
        <a:srgbClr val="4BACC6"/>
      </a:hlink>
      <a:folHlink>
        <a:srgbClr val="AB4381"/>
      </a:folHlink>
    </a:clrScheme>
    <a:fontScheme name="CCHP Approved Font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mden theme v4" id="{65276860-5FE4-474F-9106-EB3397978E28}" vid="{E70B3910-4110-0346-97C3-13A9468CA4B9}"/>
    </a:ext>
  </a:extLst>
</a:theme>
</file>

<file path=ppt/theme/theme3.xml><?xml version="1.0" encoding="utf-8"?>
<a:theme xmlns:a="http://schemas.openxmlformats.org/drawingml/2006/main" name="Centering Care 23 theme">
  <a:themeElements>
    <a:clrScheme name="Custom 5">
      <a:dk1>
        <a:srgbClr val="283666"/>
      </a:dk1>
      <a:lt1>
        <a:srgbClr val="FFFFFF"/>
      </a:lt1>
      <a:dk2>
        <a:srgbClr val="E8AB30"/>
      </a:dk2>
      <a:lt2>
        <a:srgbClr val="C3D600"/>
      </a:lt2>
      <a:accent1>
        <a:srgbClr val="EC615B"/>
      </a:accent1>
      <a:accent2>
        <a:srgbClr val="ED7D31"/>
      </a:accent2>
      <a:accent3>
        <a:srgbClr val="A5A5A5"/>
      </a:accent3>
      <a:accent4>
        <a:srgbClr val="FFC000"/>
      </a:accent4>
      <a:accent5>
        <a:srgbClr val="5B9BD5"/>
      </a:accent5>
      <a:accent6>
        <a:srgbClr val="70AD47"/>
      </a:accent6>
      <a:hlink>
        <a:srgbClr val="A20067"/>
      </a:hlink>
      <a:folHlink>
        <a:srgbClr val="FFFFFF"/>
      </a:folHlink>
    </a:clrScheme>
    <a:fontScheme name="Custom 1">
      <a:majorFont>
        <a:latin typeface="Aleo"/>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9B2F31"/>
      </a:accent1>
      <a:accent2>
        <a:srgbClr val="D98A29"/>
      </a:accent2>
      <a:accent3>
        <a:srgbClr val="336AAB"/>
      </a:accent3>
      <a:accent4>
        <a:srgbClr val="336AAB"/>
      </a:accent4>
      <a:accent5>
        <a:srgbClr val="336AAB"/>
      </a:accent5>
      <a:accent6>
        <a:srgbClr val="A5A5A5"/>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dde9fae-b1fe-4301-ab1c-baa5e282b56a">
      <Terms xmlns="http://schemas.microsoft.com/office/infopath/2007/PartnerControls"/>
    </lcf76f155ced4ddcb4097134ff3c332f>
    <TaxCatchAll xmlns="05304de7-a963-407f-997e-80ad4d620447" xsi:nil="true"/>
    <SharedWithUsers xmlns="05304de7-a963-407f-997e-80ad4d620447">
      <UserInfo>
        <DisplayName>Riz Carthins</DisplayName>
        <AccountId>236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75D2C7A6DF1949A23099F5695B730B" ma:contentTypeVersion="14" ma:contentTypeDescription="Create a new document." ma:contentTypeScope="" ma:versionID="1b000a4b5f56145f600cd8d924458a6a">
  <xsd:schema xmlns:xsd="http://www.w3.org/2001/XMLSchema" xmlns:xs="http://www.w3.org/2001/XMLSchema" xmlns:p="http://schemas.microsoft.com/office/2006/metadata/properties" xmlns:ns2="5dde9fae-b1fe-4301-ab1c-baa5e282b56a" xmlns:ns3="05304de7-a963-407f-997e-80ad4d620447" targetNamespace="http://schemas.microsoft.com/office/2006/metadata/properties" ma:root="true" ma:fieldsID="4d37ddfc418941644962197a1998da71" ns2:_="" ns3:_="">
    <xsd:import namespace="5dde9fae-b1fe-4301-ab1c-baa5e282b56a"/>
    <xsd:import namespace="05304de7-a963-407f-997e-80ad4d6204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de9fae-b1fe-4301-ab1c-baa5e282b5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5008fd2-6880-4a5c-8e8f-30222143ac08"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304de7-a963-407f-997e-80ad4d62044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44a788f-d4ff-465a-ab1b-eff8a1797f12}" ma:internalName="TaxCatchAll" ma:showField="CatchAllData" ma:web="05304de7-a963-407f-997e-80ad4d6204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058946-6C5C-43DD-8E26-395C44C9C796}">
  <ds:schemaRefs>
    <ds:schemaRef ds:uri="05304de7-a963-407f-997e-80ad4d620447"/>
    <ds:schemaRef ds:uri="5dde9fae-b1fe-4301-ab1c-baa5e282b56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D0B890A-98C7-48A0-83C9-A37F6AE48C64}">
  <ds:schemaRefs>
    <ds:schemaRef ds:uri="http://schemas.microsoft.com/sharepoint/v3/contenttype/forms"/>
  </ds:schemaRefs>
</ds:datastoreItem>
</file>

<file path=customXml/itemProps3.xml><?xml version="1.0" encoding="utf-8"?>
<ds:datastoreItem xmlns:ds="http://schemas.openxmlformats.org/officeDocument/2006/customXml" ds:itemID="{FD74CD39-CE5B-41AE-AEF3-3D19149A618C}">
  <ds:schemaRefs>
    <ds:schemaRef ds:uri="05304de7-a963-407f-997e-80ad4d620447"/>
    <ds:schemaRef ds:uri="5dde9fae-b1fe-4301-ab1c-baa5e282b5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1383</Words>
  <Application>Microsoft Office PowerPoint</Application>
  <PresentationFormat>On-screen Show (16:9)</PresentationFormat>
  <Paragraphs>240</Paragraphs>
  <Slides>37</Slides>
  <Notes>17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37</vt:i4>
      </vt:variant>
    </vt:vector>
  </HeadingPairs>
  <TitlesOfParts>
    <vt:vector size="53" baseType="lpstr">
      <vt:lpstr>Palatino</vt:lpstr>
      <vt:lpstr>Arial</vt:lpstr>
      <vt:lpstr>Wingdings 2</vt:lpstr>
      <vt:lpstr>Gill Sans MT</vt:lpstr>
      <vt:lpstr>Aleo</vt:lpstr>
      <vt:lpstr>Söhne</vt:lpstr>
      <vt:lpstr>Tahoma</vt:lpstr>
      <vt:lpstr>IBM Plex Sans</vt:lpstr>
      <vt:lpstr>Calibri</vt:lpstr>
      <vt:lpstr>Palatino Linotype</vt:lpstr>
      <vt:lpstr>Segoe UI</vt:lpstr>
      <vt:lpstr>Noto Sans Symbols</vt:lpstr>
      <vt:lpstr>Camden Coalition</vt:lpstr>
      <vt:lpstr>Camden theme v4</vt:lpstr>
      <vt:lpstr>Centering Care 23 theme</vt:lpstr>
      <vt:lpstr>Dividend</vt:lpstr>
      <vt:lpstr>Combating fatal overdoses: A data-driven and multidisciplinary approach to addiction response</vt:lpstr>
      <vt:lpstr>Agenda for Today</vt:lpstr>
      <vt:lpstr>Housekeeping</vt:lpstr>
      <vt:lpstr>Combating fatal overdoses in hotspot communities</vt:lpstr>
      <vt:lpstr>PowerPoint Presentation</vt:lpstr>
      <vt:lpstr>LEARNING OBJECTIVES</vt:lpstr>
      <vt:lpstr>Hamilton county addiction response coalition</vt:lpstr>
      <vt:lpstr>HC ARC</vt:lpstr>
      <vt:lpstr>PowerPoint Presentation</vt:lpstr>
      <vt:lpstr>TOTAL OVERDOSE DEATHS</vt:lpstr>
      <vt:lpstr>PowerPoint Presentation</vt:lpstr>
      <vt:lpstr>PowerPoint Presentation</vt:lpstr>
      <vt:lpstr>How can we help you?</vt:lpstr>
      <vt:lpstr>How does Hamilton county define deflection?</vt:lpstr>
      <vt:lpstr>DEFLECTION PROGRAMMING TIMELINE</vt:lpstr>
      <vt:lpstr>PowerPoint Presentation</vt:lpstr>
      <vt:lpstr>Outreach types</vt:lpstr>
      <vt:lpstr>Referrals &amp; the greater Cincinnati fusion center</vt:lpstr>
      <vt:lpstr>Services provided by the quick response team</vt:lpstr>
      <vt:lpstr>Since our launch in April 2018...</vt:lpstr>
      <vt:lpstr>PowerPoint Presentation</vt:lpstr>
      <vt:lpstr>PowerPoint Presentation</vt:lpstr>
      <vt:lpstr>PowerPoint Presentation</vt:lpstr>
      <vt:lpstr>HOPP</vt:lpstr>
      <vt:lpstr>HOPP PROGRAM</vt:lpstr>
      <vt:lpstr>Program overview</vt:lpstr>
      <vt:lpstr>outcomes</vt:lpstr>
      <vt:lpstr>PowerPoint Presentation</vt:lpstr>
      <vt:lpstr>Data-informed expansion</vt:lpstr>
      <vt:lpstr>Data-Informed Expansion</vt:lpstr>
      <vt:lpstr>Secure, Person-centered data management</vt:lpstr>
      <vt:lpstr>Key takeaways</vt:lpstr>
      <vt:lpstr>Thank you! </vt:lpstr>
      <vt:lpstr>Questions?</vt:lpstr>
      <vt:lpstr>Join us at  Putting Care at the Center 2023 Nov. 1-3, 2023 in Boston, MA </vt:lpstr>
      <vt:lpstr>We want your feedback!  An evaluation survey will be sent out after this webinar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Morgan Steward</dc:creator>
  <cp:lastModifiedBy>Ashley Johnson</cp:lastModifiedBy>
  <cp:revision>1</cp:revision>
  <dcterms:modified xsi:type="dcterms:W3CDTF">2023-07-26T15:05:20Z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0x0101006F75D2C7A6DF1949A23099F5695B730B</vt:lpwstr>
  </property>
  <property fmtid="{D5CDD505-2E9C-101B-9397-08002B2CF9AE}" pid="3" name="MediaServiceImageTags">
    <vt:lpwstr/>
  </property>
</Properties>
</file>